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6"/>
  </p:notesMasterIdLst>
  <p:handoutMasterIdLst>
    <p:handoutMasterId r:id="rId17"/>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8288000" cy="10287000"/>
  <p:notesSz cx="9144000" cy="6858000"/>
  <p:embeddedFontLst>
    <p:embeddedFont>
      <p:font typeface="Abril Fatface" panose="020B0604020202020204" charset="0"/>
      <p:regular r:id="rId18"/>
    </p:embeddedFont>
    <p:embeddedFont>
      <p:font typeface="Marck Script" panose="020B0604020202020204" charset="0"/>
      <p:regular r:id="rId19"/>
    </p:embeddedFont>
    <p:embeddedFont>
      <p:font typeface="Open Sans" panose="020B0606030504020204" pitchFamily="34" charset="0"/>
      <p:regular r:id="rId20"/>
      <p:bold r:id="rId21"/>
      <p:italic r:id="rId22"/>
    </p:embeddedFont>
    <p:embeddedFont>
      <p:font typeface="Calibri" panose="020F0502020204030204" pitchFamily="34" charset="0"/>
      <p:regular r:id="rId23"/>
      <p:bold r:id="rId24"/>
      <p:italic r:id="rId25"/>
      <p:boldItalic r:id="rId26"/>
    </p:embeddedFont>
    <p:embeddedFont>
      <p:font typeface="League Spartan" panose="020B0604020202020204" charset="0"/>
      <p:regular r:id="rId27"/>
    </p:embeddedFont>
    <p:embeddedFont>
      <p:font typeface="Canva Sans Bold" panose="020B0604020202020204" charset="0"/>
      <p:regular r:id="rId28"/>
    </p:embeddedFont>
    <p:embeddedFont>
      <p:font typeface="Open Sans Italics" panose="020B0604020202020204" charset="0"/>
      <p:regular r:id="rId29"/>
    </p:embeddedFont>
    <p:embeddedFont>
      <p:font typeface="Open Sans Bold Italics" panose="020B0604020202020204" charset="0"/>
      <p:regular r:id="rId30"/>
    </p:embeddedFont>
    <p:embeddedFont>
      <p:font typeface="Open Sans Bold" panose="020B0806030504020204" pitchFamily="34" charset="0"/>
      <p:regular r:id="rId31"/>
      <p:bold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51047" autoAdjust="0"/>
  </p:normalViewPr>
  <p:slideViewPr>
    <p:cSldViewPr>
      <p:cViewPr varScale="1">
        <p:scale>
          <a:sx n="23" d="100"/>
          <a:sy n="23" d="100"/>
        </p:scale>
        <p:origin x="1860" y="2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5" Type="http://schemas.openxmlformats.org/officeDocument/2006/relationships/font" Target="fonts/font8.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font" Target="fonts/font1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4523CDC3-0EAC-49C0-87CD-061887A1E742}" type="datetimeFigureOut">
              <a:rPr lang="en-US" smtClean="0"/>
              <a:t>3/16/2023</a:t>
            </a:fld>
            <a:endParaRPr lang="en-US"/>
          </a:p>
        </p:txBody>
      </p:sp>
      <p:sp>
        <p:nvSpPr>
          <p:cNvPr id="4" name="Footer Placeholder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8C575102-5AAA-4BD2-8961-75128821DABA}" type="slidenum">
              <a:rPr lang="en-US" smtClean="0"/>
              <a:t>‹#›</a:t>
            </a:fld>
            <a:endParaRPr lang="en-US"/>
          </a:p>
        </p:txBody>
      </p:sp>
    </p:spTree>
    <p:extLst>
      <p:ext uri="{BB962C8B-B14F-4D97-AF65-F5344CB8AC3E}">
        <p14:creationId xmlns:p14="http://schemas.microsoft.com/office/powerpoint/2010/main" val="3758413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257175"/>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6906684" y="0"/>
            <a:ext cx="5283200" cy="257175"/>
          </a:xfrm>
          <a:prstGeom prst="rect">
            <a:avLst/>
          </a:prstGeom>
        </p:spPr>
        <p:txBody>
          <a:bodyPr vert="horz" lIns="91440" tIns="45720" rIns="91440" bIns="45720" rtlCol="0"/>
          <a:lstStyle>
            <a:lvl1pPr algn="r">
              <a:defRPr sz="1200"/>
            </a:lvl1pPr>
          </a:lstStyle>
          <a:p>
            <a:fld id="{B7268E1E-0E44-426D-905E-8AD9B19D2182}" type="datetimeFigureOut">
              <a:rPr lang="cs-CZ" smtClean="0"/>
              <a:t>16.03.2023</a:t>
            </a:fld>
            <a:endParaRPr lang="cs-CZ"/>
          </a:p>
        </p:txBody>
      </p:sp>
      <p:sp>
        <p:nvSpPr>
          <p:cNvPr id="4" name="Slide Image Placeholder 3"/>
          <p:cNvSpPr>
            <a:spLocks noGrp="1" noRot="1" noChangeAspect="1"/>
          </p:cNvSpPr>
          <p:nvPr>
            <p:ph type="sldImg" idx="2"/>
          </p:nvPr>
        </p:nvSpPr>
        <p:spPr>
          <a:xfrm>
            <a:off x="4384675" y="384175"/>
            <a:ext cx="3422650" cy="1925638"/>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1219200" y="2438400"/>
            <a:ext cx="9753600" cy="2311004"/>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4876800"/>
            <a:ext cx="5283200" cy="255985"/>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6906684" y="4876800"/>
            <a:ext cx="5283200" cy="255985"/>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4675" y="384175"/>
            <a:ext cx="3422650" cy="1925638"/>
          </a:xfrm>
        </p:spPr>
      </p:sp>
      <p:sp>
        <p:nvSpPr>
          <p:cNvPr id="3" name="Notes Placeholder 2"/>
          <p:cNvSpPr>
            <a:spLocks noGrp="1"/>
          </p:cNvSpPr>
          <p:nvPr>
            <p:ph type="body" idx="1"/>
          </p:nvPr>
        </p:nvSpPr>
        <p:spPr/>
        <p:txBody>
          <a:bodyPr/>
          <a:lstStyle/>
          <a:p>
            <a:r>
              <a:rPr lang="en-US" dirty="0" smtClean="0"/>
              <a:t>Out</a:t>
            </a:r>
            <a:r>
              <a:rPr lang="en-US" baseline="0" dirty="0" smtClean="0"/>
              <a:t> study ins based on the PNGUM Theme for this year, 2023:</a:t>
            </a:r>
          </a:p>
          <a:p>
            <a:endParaRPr lang="en-US" baseline="0" dirty="0" smtClean="0"/>
          </a:p>
          <a:p>
            <a:r>
              <a:rPr lang="en-US" baseline="0" dirty="0" smtClean="0"/>
              <a:t>“I will go and Sustain a Community for Jesus” </a:t>
            </a:r>
            <a:endParaRPr lang="en-US" dirty="0"/>
          </a:p>
        </p:txBody>
      </p:sp>
      <p:sp>
        <p:nvSpPr>
          <p:cNvPr id="4" name="Slide Number Placeholder 3"/>
          <p:cNvSpPr>
            <a:spLocks noGrp="1"/>
          </p:cNvSpPr>
          <p:nvPr>
            <p:ph type="sldNum" sz="quarter" idx="10"/>
          </p:nvPr>
        </p:nvSpPr>
        <p:spPr/>
        <p:txBody>
          <a:bodyPr/>
          <a:lstStyle/>
          <a:p>
            <a:fld id="{871B2431-D351-4C6E-A3CF-9DFAC0E3E050}" type="slidenum">
              <a:rPr lang="cs-CZ" smtClean="0"/>
              <a:t>1</a:t>
            </a:fld>
            <a:endParaRPr lang="cs-CZ"/>
          </a:p>
        </p:txBody>
      </p:sp>
    </p:spTree>
    <p:extLst>
      <p:ext uri="{BB962C8B-B14F-4D97-AF65-F5344CB8AC3E}">
        <p14:creationId xmlns:p14="http://schemas.microsoft.com/office/powerpoint/2010/main" val="37453626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257175"/>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6906684" y="0"/>
            <a:ext cx="5283200" cy="257175"/>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4384675" y="384175"/>
            <a:ext cx="3422650" cy="1925638"/>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1219200" y="2438400"/>
            <a:ext cx="9753600" cy="2311004"/>
          </a:xfrm>
          <a:prstGeom prst="rect">
            <a:avLst/>
          </a:prstGeom>
        </p:spPr>
        <p:txBody>
          <a:bodyPr vert="horz" lIns="91440" tIns="45720" rIns="91440" bIns="45720" rtlCol="0"/>
          <a:lstStyle/>
          <a:p>
            <a:r>
              <a:rPr lang="en-US"/>
              <a:t>He first Created and Gave Life, will He not also sustain this life, more so because we have fallen?</a:t>
            </a:r>
          </a:p>
          <a:p>
            <a:endParaRPr lang="en-US"/>
          </a:p>
          <a:p>
            <a:r>
              <a:rPr lang="en-US"/>
              <a:t>Isn't it the whole reason why he came? to Redeem us back, and restore us to eternity? </a:t>
            </a:r>
          </a:p>
        </p:txBody>
      </p:sp>
      <p:sp>
        <p:nvSpPr>
          <p:cNvPr id="6" name="Footer Placeholder 5"/>
          <p:cNvSpPr>
            <a:spLocks noGrp="1"/>
          </p:cNvSpPr>
          <p:nvPr>
            <p:ph type="ftr" sz="quarter" idx="4"/>
          </p:nvPr>
        </p:nvSpPr>
        <p:spPr>
          <a:xfrm>
            <a:off x="0" y="4876800"/>
            <a:ext cx="5283200" cy="255985"/>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6906684" y="4876800"/>
            <a:ext cx="5283200" cy="255985"/>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257175"/>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6906684" y="0"/>
            <a:ext cx="5283200" cy="257175"/>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4384675" y="384175"/>
            <a:ext cx="3422650" cy="1925638"/>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1219200" y="2438400"/>
            <a:ext cx="9753600" cy="2311004"/>
          </a:xfrm>
          <a:prstGeom prst="rect">
            <a:avLst/>
          </a:prstGeom>
        </p:spPr>
        <p:txBody>
          <a:bodyPr vert="horz" lIns="91440" tIns="45720" rIns="91440" bIns="45720" rtlCol="0"/>
          <a:lstStyle/>
          <a:p>
            <a:r>
              <a:rPr lang="en-US"/>
              <a:t>This message may not sound out loud to the youth but, to the old and those growing old, it is a hope-giving and heart-warming message. </a:t>
            </a:r>
          </a:p>
          <a:p>
            <a:endParaRPr lang="en-US"/>
          </a:p>
          <a:p>
            <a:r>
              <a:rPr lang="en-US"/>
              <a:t>-It's a blessed thought to Know that God will sustain me, even when am old and gray, and that He will call me out from the dust of the earth unto eternity. </a:t>
            </a:r>
          </a:p>
        </p:txBody>
      </p:sp>
      <p:sp>
        <p:nvSpPr>
          <p:cNvPr id="6" name="Footer Placeholder 5"/>
          <p:cNvSpPr>
            <a:spLocks noGrp="1"/>
          </p:cNvSpPr>
          <p:nvPr>
            <p:ph type="ftr" sz="quarter" idx="4"/>
          </p:nvPr>
        </p:nvSpPr>
        <p:spPr>
          <a:xfrm>
            <a:off x="0" y="4876800"/>
            <a:ext cx="5283200" cy="255985"/>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6906684" y="4876800"/>
            <a:ext cx="5283200" cy="255985"/>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257175"/>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6906684" y="0"/>
            <a:ext cx="5283200" cy="257175"/>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4384675" y="384175"/>
            <a:ext cx="3422650" cy="1925638"/>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1219200" y="2438400"/>
            <a:ext cx="9753600" cy="2311004"/>
          </a:xfrm>
          <a:prstGeom prst="rect">
            <a:avLst/>
          </a:prstGeom>
        </p:spPr>
        <p:txBody>
          <a:bodyPr vert="horz" lIns="91440" tIns="45720" rIns="91440" bIns="45720" rtlCol="0"/>
          <a:lstStyle/>
          <a:p>
            <a:r>
              <a:rPr lang="en-US" dirty="0"/>
              <a:t>Life in its truest meaning is defined in light of God the creator, a life lived in acknowledgment and dependent on God as the creator and sustainer. </a:t>
            </a:r>
          </a:p>
          <a:p>
            <a:r>
              <a:rPr lang="en-US" dirty="0"/>
              <a:t>Is our knowledge of God as the creator and sustainer practical…</a:t>
            </a:r>
          </a:p>
          <a:p>
            <a:endParaRPr lang="en-US" dirty="0"/>
          </a:p>
          <a:p>
            <a:r>
              <a:rPr lang="en-US" dirty="0"/>
              <a:t>How am I demonstrating that in the biggest decisions of my life  - and in the smallest. </a:t>
            </a:r>
          </a:p>
          <a:p>
            <a:endParaRPr lang="en-US" dirty="0"/>
          </a:p>
          <a:p>
            <a:r>
              <a:rPr lang="en-US" dirty="0"/>
              <a:t>Talking about Discipleship –unless one recognizes as a disciple and disciple-maker that God is the ultimate Sustainer and depends on Him, no results can be seen in the sustainability of discipleship, and holistically.  </a:t>
            </a:r>
          </a:p>
        </p:txBody>
      </p:sp>
      <p:sp>
        <p:nvSpPr>
          <p:cNvPr id="6" name="Footer Placeholder 5"/>
          <p:cNvSpPr>
            <a:spLocks noGrp="1"/>
          </p:cNvSpPr>
          <p:nvPr>
            <p:ph type="ftr" sz="quarter" idx="4"/>
          </p:nvPr>
        </p:nvSpPr>
        <p:spPr>
          <a:xfrm>
            <a:off x="0" y="4876800"/>
            <a:ext cx="5283200" cy="255985"/>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6906684" y="4876800"/>
            <a:ext cx="5283200" cy="255985"/>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257175"/>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6906684" y="0"/>
            <a:ext cx="5283200" cy="257175"/>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4384675" y="384175"/>
            <a:ext cx="3422650" cy="1925638"/>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1219200" y="2438400"/>
            <a:ext cx="9753600" cy="2311004"/>
          </a:xfrm>
          <a:prstGeom prst="rect">
            <a:avLst/>
          </a:prstGeom>
        </p:spPr>
        <p:txBody>
          <a:bodyPr vert="horz" lIns="91440" tIns="45720" rIns="91440" bIns="45720" rtlCol="0"/>
          <a:lstStyle/>
          <a:p>
            <a:r>
              <a:rPr lang="en-US" dirty="0"/>
              <a:t>It's my prayer that we live out this </a:t>
            </a:r>
            <a:r>
              <a:rPr lang="en-US" dirty="0" smtClean="0"/>
              <a:t>truth,</a:t>
            </a:r>
            <a:r>
              <a:rPr lang="en-US" baseline="0" dirty="0"/>
              <a:t> </a:t>
            </a:r>
            <a:r>
              <a:rPr lang="en-US" baseline="0" dirty="0" smtClean="0"/>
              <a:t>b</a:t>
            </a:r>
            <a:r>
              <a:rPr lang="en-US" dirty="0" smtClean="0"/>
              <a:t>y </a:t>
            </a:r>
            <a:r>
              <a:rPr lang="en-US" dirty="0"/>
              <a:t>Trusting God and Depending on </a:t>
            </a:r>
            <a:r>
              <a:rPr lang="en-US" dirty="0" smtClean="0"/>
              <a:t>Him </a:t>
            </a:r>
            <a:r>
              <a:rPr lang="en-US" dirty="0"/>
              <a:t>daily.</a:t>
            </a:r>
          </a:p>
          <a:p>
            <a:endParaRPr lang="en-US" dirty="0"/>
          </a:p>
          <a:p>
            <a:r>
              <a:rPr lang="en-US" dirty="0"/>
              <a:t>May God bless His Word.</a:t>
            </a:r>
          </a:p>
        </p:txBody>
      </p:sp>
      <p:sp>
        <p:nvSpPr>
          <p:cNvPr id="6" name="Footer Placeholder 5"/>
          <p:cNvSpPr>
            <a:spLocks noGrp="1"/>
          </p:cNvSpPr>
          <p:nvPr>
            <p:ph type="ftr" sz="quarter" idx="4"/>
          </p:nvPr>
        </p:nvSpPr>
        <p:spPr>
          <a:xfrm>
            <a:off x="0" y="4876800"/>
            <a:ext cx="5283200" cy="255985"/>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6906684" y="4876800"/>
            <a:ext cx="5283200" cy="255985"/>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257175"/>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6906684" y="0"/>
            <a:ext cx="5283200" cy="257175"/>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4384675" y="384175"/>
            <a:ext cx="3422650" cy="1925638"/>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1219200" y="2438400"/>
            <a:ext cx="9753600" cy="2311004"/>
          </a:xfrm>
          <a:prstGeom prst="rect">
            <a:avLst/>
          </a:prstGeom>
        </p:spPr>
        <p:txBody>
          <a:bodyPr vert="horz" lIns="91440" tIns="45720" rIns="91440" bIns="45720" rtlCol="0"/>
          <a:lstStyle/>
          <a:p>
            <a:r>
              <a:rPr lang="en-US" dirty="0"/>
              <a:t>Scholars say that a single specific definition of sustainability may never be possible. But the concept is still useful</a:t>
            </a:r>
            <a:r>
              <a:rPr lang="en-US" dirty="0" smtClean="0"/>
              <a:t>.</a:t>
            </a:r>
            <a:r>
              <a:rPr lang="en-US" baseline="0" dirty="0" smtClean="0"/>
              <a:t> </a:t>
            </a:r>
            <a:endParaRPr lang="en-US" dirty="0"/>
          </a:p>
          <a:p>
            <a:endParaRPr lang="en-US" dirty="0"/>
          </a:p>
          <a:p>
            <a:r>
              <a:rPr lang="en-US" dirty="0" smtClean="0"/>
              <a:t>•"</a:t>
            </a:r>
            <a:r>
              <a:rPr lang="en-US" dirty="0"/>
              <a:t>Sustainability can be defined as the capacity to maintain or improve the state and availability of desirable materials or conditions over the long term</a:t>
            </a:r>
            <a:r>
              <a:rPr lang="en-US" dirty="0" smtClean="0"/>
              <a:t>.</a:t>
            </a:r>
            <a:r>
              <a:rPr lang="en-US" baseline="0" dirty="0" smtClean="0"/>
              <a:t> (Wikipedia) </a:t>
            </a:r>
            <a:endParaRPr lang="en-US" dirty="0"/>
          </a:p>
        </p:txBody>
      </p:sp>
      <p:sp>
        <p:nvSpPr>
          <p:cNvPr id="6" name="Footer Placeholder 5"/>
          <p:cNvSpPr>
            <a:spLocks noGrp="1"/>
          </p:cNvSpPr>
          <p:nvPr>
            <p:ph type="ftr" sz="quarter" idx="4"/>
          </p:nvPr>
        </p:nvSpPr>
        <p:spPr>
          <a:xfrm>
            <a:off x="0" y="4876800"/>
            <a:ext cx="5283200" cy="255985"/>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6906684" y="4876800"/>
            <a:ext cx="5283200" cy="255985"/>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257175"/>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6906684" y="0"/>
            <a:ext cx="5283200" cy="257175"/>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4384675" y="384175"/>
            <a:ext cx="3422650" cy="1925638"/>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1219200" y="2438400"/>
            <a:ext cx="9753600" cy="2311004"/>
          </a:xfrm>
          <a:prstGeom prst="rect">
            <a:avLst/>
          </a:prstGeom>
        </p:spPr>
        <p:txBody>
          <a:bodyPr vert="horz" lIns="91440" tIns="45720" rIns="91440" bIns="45720" rtlCol="0"/>
          <a:lstStyle/>
          <a:p>
            <a:endParaRPr dirty="0"/>
          </a:p>
          <a:p>
            <a:r>
              <a:rPr lang="en-US" dirty="0"/>
              <a:t> </a:t>
            </a:r>
          </a:p>
          <a:p>
            <a:r>
              <a:rPr lang="en-US" dirty="0"/>
              <a:t>-These principles seem to be intertwined, independent, and inseparable. As the world sees it, it is </a:t>
            </a:r>
            <a:r>
              <a:rPr lang="en-US" dirty="0" err="1"/>
              <a:t>Wholistic</a:t>
            </a:r>
            <a:r>
              <a:rPr lang="en-US" dirty="0"/>
              <a:t> Sustainability. </a:t>
            </a:r>
          </a:p>
          <a:p>
            <a:endParaRPr lang="en-US" dirty="0"/>
          </a:p>
          <a:p>
            <a:r>
              <a:rPr lang="en-US" dirty="0"/>
              <a:t>-But what is missing? </a:t>
            </a:r>
          </a:p>
          <a:p>
            <a:endParaRPr lang="en-US" dirty="0"/>
          </a:p>
          <a:p>
            <a:r>
              <a:rPr lang="en-US" dirty="0"/>
              <a:t>-All things listed here are God's Creation.  But the Creator </a:t>
            </a:r>
            <a:r>
              <a:rPr lang="en-US" dirty="0" smtClean="0"/>
              <a:t>Himself</a:t>
            </a:r>
            <a:r>
              <a:rPr lang="en-US" baseline="0" dirty="0" smtClean="0"/>
              <a:t> is missing in the picture of sustainability </a:t>
            </a:r>
            <a:r>
              <a:rPr lang="en-US" dirty="0" smtClean="0"/>
              <a:t>. </a:t>
            </a:r>
            <a:endParaRPr lang="en-US" dirty="0"/>
          </a:p>
          <a:p>
            <a:endParaRPr lang="en-US" dirty="0"/>
          </a:p>
          <a:p>
            <a:r>
              <a:rPr lang="en-US" dirty="0"/>
              <a:t>We are simply looking to manage the things over which God claims total ownership and control. </a:t>
            </a:r>
          </a:p>
          <a:p>
            <a:endParaRPr lang="en-US" dirty="0"/>
          </a:p>
          <a:p>
            <a:r>
              <a:rPr lang="en-US" dirty="0"/>
              <a:t>-The world talks about suitability;  </a:t>
            </a:r>
          </a:p>
          <a:p>
            <a:endParaRPr lang="en-US" dirty="0"/>
          </a:p>
          <a:p>
            <a:r>
              <a:rPr lang="en-US" dirty="0"/>
              <a:t>1.  of the Created but not the Creator.</a:t>
            </a:r>
          </a:p>
          <a:p>
            <a:r>
              <a:rPr lang="en-US" dirty="0"/>
              <a:t>2. of the </a:t>
            </a:r>
            <a:r>
              <a:rPr lang="en-US" dirty="0" err="1"/>
              <a:t>Temperal</a:t>
            </a:r>
            <a:r>
              <a:rPr lang="en-US" dirty="0"/>
              <a:t> but not the Eternal. </a:t>
            </a:r>
          </a:p>
        </p:txBody>
      </p:sp>
      <p:sp>
        <p:nvSpPr>
          <p:cNvPr id="6" name="Footer Placeholder 5"/>
          <p:cNvSpPr>
            <a:spLocks noGrp="1"/>
          </p:cNvSpPr>
          <p:nvPr>
            <p:ph type="ftr" sz="quarter" idx="4"/>
          </p:nvPr>
        </p:nvSpPr>
        <p:spPr>
          <a:xfrm>
            <a:off x="0" y="4876800"/>
            <a:ext cx="5283200" cy="255985"/>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6906684" y="4876800"/>
            <a:ext cx="5283200" cy="255985"/>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257175"/>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6906684" y="0"/>
            <a:ext cx="5283200" cy="257175"/>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4384675" y="384175"/>
            <a:ext cx="3422650" cy="1925638"/>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1219200" y="2438400"/>
            <a:ext cx="9753600" cy="2311004"/>
          </a:xfrm>
          <a:prstGeom prst="rect">
            <a:avLst/>
          </a:prstGeom>
        </p:spPr>
        <p:txBody>
          <a:bodyPr vert="horz" lIns="91440" tIns="45720" rIns="91440" bIns="45720" rtlCol="0"/>
          <a:lstStyle/>
          <a:p>
            <a:r>
              <a:rPr lang="en-US"/>
              <a:t>The Theme for this week's study is: "SUSTAINABILITY &amp; and the Garden of EDEN". </a:t>
            </a:r>
          </a:p>
          <a:p>
            <a:endParaRPr lang="en-US"/>
          </a:p>
          <a:p>
            <a:r>
              <a:rPr lang="en-US"/>
              <a:t>When God first created what were the PRINCIPLES or PILLARS put in place for the sustainability and livelihood of Human life and the Earth in General for eternity? </a:t>
            </a:r>
          </a:p>
          <a:p>
            <a:endParaRPr lang="en-US"/>
          </a:p>
          <a:p>
            <a:r>
              <a:rPr lang="en-US"/>
              <a:t>Only God can define what Holistic sustainability looks like. </a:t>
            </a:r>
          </a:p>
          <a:p>
            <a:endParaRPr lang="en-US"/>
          </a:p>
          <a:p>
            <a:r>
              <a:rPr lang="en-US"/>
              <a:t>And He laid the principles right from the beginning when he created the world and its inhabitants. </a:t>
            </a:r>
          </a:p>
          <a:p>
            <a:endParaRPr lang="en-US"/>
          </a:p>
          <a:p>
            <a:r>
              <a:rPr lang="en-US"/>
              <a:t>So what are the Principles?</a:t>
            </a:r>
          </a:p>
        </p:txBody>
      </p:sp>
      <p:sp>
        <p:nvSpPr>
          <p:cNvPr id="6" name="Footer Placeholder 5"/>
          <p:cNvSpPr>
            <a:spLocks noGrp="1"/>
          </p:cNvSpPr>
          <p:nvPr>
            <p:ph type="ftr" sz="quarter" idx="4"/>
          </p:nvPr>
        </p:nvSpPr>
        <p:spPr>
          <a:xfrm>
            <a:off x="0" y="4876800"/>
            <a:ext cx="5283200" cy="255985"/>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6906684" y="4876800"/>
            <a:ext cx="5283200" cy="255985"/>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257175"/>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6906684" y="0"/>
            <a:ext cx="5283200" cy="257175"/>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4384675" y="384175"/>
            <a:ext cx="3422650" cy="1925638"/>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1219200" y="2438400"/>
            <a:ext cx="9753600" cy="2311004"/>
          </a:xfrm>
          <a:prstGeom prst="rect">
            <a:avLst/>
          </a:prstGeom>
        </p:spPr>
        <p:txBody>
          <a:bodyPr vert="horz" lIns="91440" tIns="45720" rIns="91440" bIns="45720" rtlCol="0"/>
          <a:lstStyle/>
          <a:p>
            <a:r>
              <a:rPr lang="en-US"/>
              <a:t>The Creation account clearly gives us the key Principles we need for the sustainability, of this life and eternity. </a:t>
            </a:r>
          </a:p>
          <a:p>
            <a:endParaRPr lang="en-US"/>
          </a:p>
          <a:p>
            <a:r>
              <a:rPr lang="en-US"/>
              <a:t>Here are the five Principles or Blessings: </a:t>
            </a:r>
          </a:p>
          <a:p>
            <a:r>
              <a:rPr lang="en-US"/>
              <a:t>1. God </a:t>
            </a:r>
          </a:p>
          <a:p>
            <a:r>
              <a:rPr lang="en-US"/>
              <a:t>2. Environment </a:t>
            </a:r>
          </a:p>
          <a:p>
            <a:r>
              <a:rPr lang="en-US"/>
              <a:t>3. Economy </a:t>
            </a:r>
          </a:p>
          <a:p>
            <a:r>
              <a:rPr lang="en-US"/>
              <a:t>4. People </a:t>
            </a:r>
          </a:p>
          <a:p>
            <a:r>
              <a:rPr lang="en-US"/>
              <a:t>5. Sabbath Rest</a:t>
            </a:r>
          </a:p>
          <a:p>
            <a:endParaRPr lang="en-US"/>
          </a:p>
          <a:p>
            <a:r>
              <a:rPr lang="en-US"/>
              <a:t>Today we begin with the First Blessing. 1. GOD -the Creator and Sustainer of the Universe. </a:t>
            </a:r>
          </a:p>
        </p:txBody>
      </p:sp>
      <p:sp>
        <p:nvSpPr>
          <p:cNvPr id="6" name="Footer Placeholder 5"/>
          <p:cNvSpPr>
            <a:spLocks noGrp="1"/>
          </p:cNvSpPr>
          <p:nvPr>
            <p:ph type="ftr" sz="quarter" idx="4"/>
          </p:nvPr>
        </p:nvSpPr>
        <p:spPr>
          <a:xfrm>
            <a:off x="0" y="4876800"/>
            <a:ext cx="5283200" cy="255985"/>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6906684" y="4876800"/>
            <a:ext cx="5283200" cy="255985"/>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257175"/>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6906684" y="0"/>
            <a:ext cx="5283200" cy="257175"/>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4384675" y="384175"/>
            <a:ext cx="3422650" cy="1925638"/>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1219200" y="2438400"/>
            <a:ext cx="9753600" cy="2311004"/>
          </a:xfrm>
          <a:prstGeom prst="rect">
            <a:avLst/>
          </a:prstGeom>
        </p:spPr>
        <p:txBody>
          <a:bodyPr vert="horz" lIns="91440" tIns="45720" rIns="91440" bIns="45720" rtlCol="0"/>
          <a:lstStyle/>
          <a:p>
            <a:r>
              <a:rPr lang="en-US" dirty="0"/>
              <a:t>Today we begin with the First Blessing:</a:t>
            </a:r>
          </a:p>
          <a:p>
            <a:endParaRPr lang="en-US" dirty="0"/>
          </a:p>
          <a:p>
            <a:r>
              <a:rPr lang="en-US" dirty="0"/>
              <a:t>"God -the Creator and Sustainer - of the Universe if not only this world. </a:t>
            </a:r>
          </a:p>
          <a:p>
            <a:endParaRPr lang="en-US" dirty="0"/>
          </a:p>
          <a:p>
            <a:r>
              <a:rPr lang="en-US" dirty="0"/>
              <a:t>-God created the world.</a:t>
            </a:r>
          </a:p>
          <a:p>
            <a:r>
              <a:rPr lang="en-US" dirty="0"/>
              <a:t>but it was never meant to be independent of Him. </a:t>
            </a:r>
          </a:p>
          <a:p>
            <a:endParaRPr lang="en-US" dirty="0"/>
          </a:p>
          <a:p>
            <a:r>
              <a:rPr lang="en-US" dirty="0"/>
              <a:t>-Although the Physical human needs of the earth and its inhabitants were put in place to sustain itself,</a:t>
            </a:r>
          </a:p>
          <a:p>
            <a:r>
              <a:rPr lang="en-US" dirty="0"/>
              <a:t>but,  the very lifeline of the animate and the existence of the inanimate depends on God. </a:t>
            </a:r>
          </a:p>
          <a:p>
            <a:endParaRPr lang="en-US" dirty="0"/>
          </a:p>
          <a:p>
            <a:r>
              <a:rPr lang="en-US" dirty="0"/>
              <a:t>-Before one begins to talk about the sustainability, of the earth and its inhabitants, </a:t>
            </a:r>
          </a:p>
          <a:p>
            <a:endParaRPr lang="en-US" dirty="0"/>
          </a:p>
          <a:p>
            <a:r>
              <a:rPr lang="en-US" dirty="0"/>
              <a:t>-One must be sure, to begin with, the Creator of life and everything we want to sustain. </a:t>
            </a:r>
          </a:p>
        </p:txBody>
      </p:sp>
      <p:sp>
        <p:nvSpPr>
          <p:cNvPr id="6" name="Footer Placeholder 5"/>
          <p:cNvSpPr>
            <a:spLocks noGrp="1"/>
          </p:cNvSpPr>
          <p:nvPr>
            <p:ph type="ftr" sz="quarter" idx="4"/>
          </p:nvPr>
        </p:nvSpPr>
        <p:spPr>
          <a:xfrm>
            <a:off x="0" y="4876800"/>
            <a:ext cx="5283200" cy="255985"/>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6906684" y="4876800"/>
            <a:ext cx="5283200" cy="255985"/>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257175"/>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6906684" y="0"/>
            <a:ext cx="5283200" cy="257175"/>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4384675" y="384175"/>
            <a:ext cx="3422650" cy="1925638"/>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1219200" y="2438400"/>
            <a:ext cx="9753600" cy="2311004"/>
          </a:xfrm>
          <a:prstGeom prst="rect">
            <a:avLst/>
          </a:prstGeom>
        </p:spPr>
        <p:txBody>
          <a:bodyPr vert="horz" lIns="91440" tIns="45720" rIns="91440" bIns="45720" rtlCol="0"/>
          <a:lstStyle/>
          <a:p>
            <a:r>
              <a:rPr lang="en-US"/>
              <a:t>CREATOR GOD:</a:t>
            </a:r>
          </a:p>
          <a:p>
            <a:r>
              <a:rPr lang="en-US"/>
              <a:t>1. In the beginning God Created all things. </a:t>
            </a:r>
          </a:p>
          <a:p>
            <a:r>
              <a:rPr lang="en-US"/>
              <a:t>2. He breathed life into all living things. </a:t>
            </a:r>
          </a:p>
          <a:p>
            <a:endParaRPr lang="en-US"/>
          </a:p>
          <a:p>
            <a:r>
              <a:rPr lang="en-US"/>
              <a:t>HOLY SPIRIT THE LIFE GIVER:</a:t>
            </a:r>
          </a:p>
          <a:p>
            <a:r>
              <a:rPr lang="en-US"/>
              <a:t>The Presence of the H/Spirit is life-giving. </a:t>
            </a:r>
          </a:p>
          <a:p>
            <a:endParaRPr lang="en-US"/>
          </a:p>
          <a:p>
            <a:r>
              <a:rPr lang="en-US"/>
              <a:t>In the Significant Evens of Human History, the Holy Spirit World at giving, and maintaining life. </a:t>
            </a:r>
          </a:p>
          <a:p>
            <a:endParaRPr lang="en-US"/>
          </a:p>
          <a:p>
            <a:r>
              <a:rPr lang="en-US"/>
              <a:t>1. Creation (Gen 1:2) -He covered the earth giving it life. </a:t>
            </a:r>
          </a:p>
          <a:p>
            <a:r>
              <a:rPr lang="en-US"/>
              <a:t>2. In Incarnation (Luk 1:35), Jesus was conceived, by the Spirit overshadowing Mary. </a:t>
            </a:r>
          </a:p>
          <a:p>
            <a:r>
              <a:rPr lang="en-US"/>
              <a:t>-and at Resurrection the Spirit brought Jesus back to life (Rom 8:11-13)</a:t>
            </a:r>
          </a:p>
          <a:p>
            <a:r>
              <a:rPr lang="en-US"/>
              <a:t>3. Salvation, the Creation is depends on the Baptism of the Holy Spirit (Jn 3:3, 5)</a:t>
            </a:r>
          </a:p>
          <a:p>
            <a:endParaRPr lang="en-US"/>
          </a:p>
          <a:p>
            <a:r>
              <a:rPr lang="en-US"/>
              <a:t>With out the presence of God and the Holy Spirit we are nothing. </a:t>
            </a:r>
          </a:p>
        </p:txBody>
      </p:sp>
      <p:sp>
        <p:nvSpPr>
          <p:cNvPr id="6" name="Footer Placeholder 5"/>
          <p:cNvSpPr>
            <a:spLocks noGrp="1"/>
          </p:cNvSpPr>
          <p:nvPr>
            <p:ph type="ftr" sz="quarter" idx="4"/>
          </p:nvPr>
        </p:nvSpPr>
        <p:spPr>
          <a:xfrm>
            <a:off x="0" y="4876800"/>
            <a:ext cx="5283200" cy="255985"/>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6906684" y="4876800"/>
            <a:ext cx="5283200" cy="255985"/>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257175"/>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6906684" y="0"/>
            <a:ext cx="5283200" cy="257175"/>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4384675" y="384175"/>
            <a:ext cx="3422650" cy="1925638"/>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1219200" y="2438400"/>
            <a:ext cx="9753600" cy="2311004"/>
          </a:xfrm>
          <a:prstGeom prst="rect">
            <a:avLst/>
          </a:prstGeom>
        </p:spPr>
        <p:txBody>
          <a:bodyPr vert="horz" lIns="91440" tIns="45720" rIns="91440" bIns="45720" rtlCol="0"/>
          <a:lstStyle/>
          <a:p>
            <a:r>
              <a:rPr lang="en-US" dirty="0" smtClean="0"/>
              <a:t>God</a:t>
            </a:r>
            <a:r>
              <a:rPr lang="en-US" baseline="0" dirty="0" smtClean="0"/>
              <a:t> is not Just the life giver but the “Life Himself the length of our days” </a:t>
            </a:r>
            <a:endParaRPr lang="en-US" dirty="0"/>
          </a:p>
        </p:txBody>
      </p:sp>
      <p:sp>
        <p:nvSpPr>
          <p:cNvPr id="6" name="Footer Placeholder 5"/>
          <p:cNvSpPr>
            <a:spLocks noGrp="1"/>
          </p:cNvSpPr>
          <p:nvPr>
            <p:ph type="ftr" sz="quarter" idx="4"/>
          </p:nvPr>
        </p:nvSpPr>
        <p:spPr>
          <a:xfrm>
            <a:off x="0" y="4876800"/>
            <a:ext cx="5283200" cy="255985"/>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6906684" y="4876800"/>
            <a:ext cx="5283200" cy="255985"/>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257175"/>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6906684" y="0"/>
            <a:ext cx="5283200" cy="257175"/>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4384675" y="384175"/>
            <a:ext cx="3422650" cy="1925638"/>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1219200" y="2438400"/>
            <a:ext cx="9753600" cy="2311004"/>
          </a:xfrm>
          <a:prstGeom prst="rect">
            <a:avLst/>
          </a:prstGeom>
        </p:spPr>
        <p:txBody>
          <a:bodyPr vert="horz" lIns="91440" tIns="45720" rIns="91440" bIns="45720" rtlCol="0"/>
          <a:lstStyle/>
          <a:p>
            <a:r>
              <a:rPr lang="en-US" dirty="0"/>
              <a:t>Act 17:28  -26 And He has made from one blood every nation of men to dwell on all the face of the earth, and has determined their </a:t>
            </a:r>
            <a:r>
              <a:rPr lang="en-US" dirty="0" err="1"/>
              <a:t>preappointed</a:t>
            </a:r>
            <a:r>
              <a:rPr lang="en-US" dirty="0"/>
              <a:t> times and the boundaries of their dwellings, 27 so that they should seek the Lord, in the hope that they might grope for Him and find Him, though He is not far from each one of us; 28 for in Him we live and move and have our being, as also some of your own poets have said, ‘For we are also His offspring.’</a:t>
            </a:r>
          </a:p>
          <a:p>
            <a:endParaRPr lang="en-US" dirty="0"/>
          </a:p>
          <a:p>
            <a:r>
              <a:rPr lang="en-US" dirty="0" err="1"/>
              <a:t>Ecc</a:t>
            </a:r>
            <a:r>
              <a:rPr lang="en-US" dirty="0"/>
              <a:t> 12:13 13 Let us hear the conclusion of the whole matter: Fear God and keep His commandments, For this is man’s all. 14 For God will bring every work into judgment,</a:t>
            </a:r>
          </a:p>
          <a:p>
            <a:r>
              <a:rPr lang="en-US" dirty="0"/>
              <a:t>Including every secret thing, Whether good or evil.</a:t>
            </a:r>
          </a:p>
          <a:p>
            <a:endParaRPr lang="en-US" dirty="0"/>
          </a:p>
          <a:p>
            <a:r>
              <a:rPr lang="en-US" dirty="0" err="1"/>
              <a:t>Deut</a:t>
            </a:r>
            <a:r>
              <a:rPr lang="en-US" dirty="0"/>
              <a:t> 30:21 20 that you may love the LORD your God, that you may obey His voice, and that you may cling to Him, for He is your life and the length of your days; and that you may dwell in the land which the LORD swore to your fathers, to Abraham, Isaac, and Jacob, to give them.”</a:t>
            </a:r>
          </a:p>
        </p:txBody>
      </p:sp>
      <p:sp>
        <p:nvSpPr>
          <p:cNvPr id="6" name="Footer Placeholder 5"/>
          <p:cNvSpPr>
            <a:spLocks noGrp="1"/>
          </p:cNvSpPr>
          <p:nvPr>
            <p:ph type="ftr" sz="quarter" idx="4"/>
          </p:nvPr>
        </p:nvSpPr>
        <p:spPr>
          <a:xfrm>
            <a:off x="0" y="4876800"/>
            <a:ext cx="5283200" cy="255985"/>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6906684" y="4876800"/>
            <a:ext cx="5283200" cy="255985"/>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3/16/2023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3/16/2023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3/16/2023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2.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jpeg"/><Relationship Id="rId7"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2.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jpeg"/><Relationship Id="rId7"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jpeg"/><Relationship Id="rId7"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5.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2.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0779" b="20779"/>
          <a:stretch>
            <a:fillRect/>
          </a:stretch>
        </p:blipFill>
        <p:spPr>
          <a:xfrm>
            <a:off x="0" y="0"/>
            <a:ext cx="18288000" cy="10287000"/>
          </a:xfrm>
          <a:prstGeom prst="rect">
            <a:avLst/>
          </a:prstGeom>
        </p:spPr>
      </p:pic>
      <p:pic>
        <p:nvPicPr>
          <p:cNvPr id="3" name="Picture 3"/>
          <p:cNvPicPr>
            <a:picLocks noChangeAspect="1"/>
          </p:cNvPicPr>
          <p:nvPr/>
        </p:nvPicPr>
        <p:blipFill rotWithShape="1">
          <a:blip r:embed="rId4"/>
          <a:srcRect t="38099" r="51491"/>
          <a:stretch/>
        </p:blipFill>
        <p:spPr>
          <a:xfrm>
            <a:off x="14890662" y="-60444"/>
            <a:ext cx="3467054" cy="4269330"/>
          </a:xfrm>
          <a:prstGeom prst="rect">
            <a:avLst/>
          </a:prstGeom>
        </p:spPr>
      </p:pic>
      <p:pic>
        <p:nvPicPr>
          <p:cNvPr id="4" name="Picture 4"/>
          <p:cNvPicPr>
            <a:picLocks noChangeAspect="1"/>
          </p:cNvPicPr>
          <p:nvPr/>
        </p:nvPicPr>
        <p:blipFill rotWithShape="1">
          <a:blip r:embed="rId4"/>
          <a:srcRect l="-43399" t="42356" r="50831" b="-35864"/>
          <a:stretch/>
        </p:blipFill>
        <p:spPr>
          <a:xfrm rot="-10800000">
            <a:off x="-1" y="3799512"/>
            <a:ext cx="6616027" cy="6449387"/>
          </a:xfrm>
          <a:prstGeom prst="rect">
            <a:avLst/>
          </a:prstGeom>
        </p:spPr>
      </p:pic>
      <p:pic>
        <p:nvPicPr>
          <p:cNvPr id="5" name="Picture 5"/>
          <p:cNvPicPr>
            <a:picLocks noChangeAspect="1"/>
          </p:cNvPicPr>
          <p:nvPr/>
        </p:nvPicPr>
        <p:blipFill>
          <a:blip r:embed="rId5"/>
          <a:srcRect/>
          <a:stretch>
            <a:fillRect/>
          </a:stretch>
        </p:blipFill>
        <p:spPr>
          <a:xfrm>
            <a:off x="14830604" y="7759406"/>
            <a:ext cx="3419342" cy="3107327"/>
          </a:xfrm>
          <a:prstGeom prst="rect">
            <a:avLst/>
          </a:prstGeom>
        </p:spPr>
      </p:pic>
      <p:pic>
        <p:nvPicPr>
          <p:cNvPr id="6" name="Picture 6"/>
          <p:cNvPicPr>
            <a:picLocks noChangeAspect="1"/>
          </p:cNvPicPr>
          <p:nvPr/>
        </p:nvPicPr>
        <p:blipFill>
          <a:blip r:embed="rId6"/>
          <a:srcRect/>
          <a:stretch>
            <a:fillRect/>
          </a:stretch>
        </p:blipFill>
        <p:spPr>
          <a:xfrm>
            <a:off x="16900651" y="7093644"/>
            <a:ext cx="1940313" cy="3396609"/>
          </a:xfrm>
          <a:prstGeom prst="rect">
            <a:avLst/>
          </a:prstGeom>
        </p:spPr>
      </p:pic>
      <p:pic>
        <p:nvPicPr>
          <p:cNvPr id="7" name="Picture 7"/>
          <p:cNvPicPr>
            <a:picLocks noChangeAspect="1"/>
          </p:cNvPicPr>
          <p:nvPr/>
        </p:nvPicPr>
        <p:blipFill rotWithShape="1">
          <a:blip r:embed="rId5"/>
          <a:srcRect r="30086" b="22335"/>
          <a:stretch/>
        </p:blipFill>
        <p:spPr>
          <a:xfrm rot="-10800000">
            <a:off x="-126528" y="409581"/>
            <a:ext cx="2390596" cy="2413293"/>
          </a:xfrm>
          <a:prstGeom prst="rect">
            <a:avLst/>
          </a:prstGeom>
        </p:spPr>
      </p:pic>
      <p:pic>
        <p:nvPicPr>
          <p:cNvPr id="8" name="Picture 8"/>
          <p:cNvPicPr>
            <a:picLocks noChangeAspect="1"/>
          </p:cNvPicPr>
          <p:nvPr/>
        </p:nvPicPr>
        <p:blipFill rotWithShape="1">
          <a:blip r:embed="rId6"/>
          <a:srcRect r="25684" b="11708"/>
          <a:stretch/>
        </p:blipFill>
        <p:spPr>
          <a:xfrm rot="9627990">
            <a:off x="685800" y="-1120111"/>
            <a:ext cx="1441968" cy="2998939"/>
          </a:xfrm>
          <a:prstGeom prst="rect">
            <a:avLst/>
          </a:prstGeom>
        </p:spPr>
      </p:pic>
      <p:sp>
        <p:nvSpPr>
          <p:cNvPr id="9" name="TextBox 9"/>
          <p:cNvSpPr txBox="1"/>
          <p:nvPr/>
        </p:nvSpPr>
        <p:spPr>
          <a:xfrm>
            <a:off x="1925899" y="2582363"/>
            <a:ext cx="15466108" cy="4770537"/>
          </a:xfrm>
          <a:prstGeom prst="rect">
            <a:avLst/>
          </a:prstGeom>
        </p:spPr>
        <p:txBody>
          <a:bodyPr wrap="square" lIns="0" tIns="0" rIns="0" bIns="0" rtlCol="0" anchor="t">
            <a:spAutoFit/>
          </a:bodyPr>
          <a:lstStyle/>
          <a:p>
            <a:pPr algn="ctr">
              <a:lnSpc>
                <a:spcPts val="12383"/>
              </a:lnSpc>
              <a:spcBef>
                <a:spcPct val="0"/>
              </a:spcBef>
            </a:pPr>
            <a:r>
              <a:rPr lang="en-US" sz="8845" dirty="0">
                <a:solidFill>
                  <a:srgbClr val="844B32"/>
                </a:solidFill>
                <a:latin typeface="League Spartan"/>
              </a:rPr>
              <a:t>I WILL GO AND SUSTAIN </a:t>
            </a:r>
            <a:r>
              <a:rPr lang="en-US" sz="8845" dirty="0" smtClean="0">
                <a:solidFill>
                  <a:srgbClr val="844B32"/>
                </a:solidFill>
                <a:latin typeface="League Spartan"/>
              </a:rPr>
              <a:t>THE </a:t>
            </a:r>
            <a:r>
              <a:rPr lang="en-US" sz="8845" dirty="0">
                <a:solidFill>
                  <a:srgbClr val="844B32"/>
                </a:solidFill>
                <a:latin typeface="League Spartan"/>
              </a:rPr>
              <a:t>COMMUNITY FOR JESUS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0779" b="20779"/>
          <a:stretch>
            <a:fillRect/>
          </a:stretch>
        </p:blipFill>
        <p:spPr>
          <a:xfrm>
            <a:off x="0" y="0"/>
            <a:ext cx="18288000" cy="10287000"/>
          </a:xfrm>
          <a:prstGeom prst="rect">
            <a:avLst/>
          </a:prstGeom>
        </p:spPr>
      </p:pic>
      <p:pic>
        <p:nvPicPr>
          <p:cNvPr id="5" name="Picture 5"/>
          <p:cNvPicPr>
            <a:picLocks noChangeAspect="1"/>
          </p:cNvPicPr>
          <p:nvPr/>
        </p:nvPicPr>
        <p:blipFill>
          <a:blip r:embed="rId4"/>
          <a:srcRect/>
          <a:stretch>
            <a:fillRect/>
          </a:stretch>
        </p:blipFill>
        <p:spPr>
          <a:xfrm rot="-10800000">
            <a:off x="-1854907" y="8272155"/>
            <a:ext cx="3524401" cy="3401047"/>
          </a:xfrm>
          <a:prstGeom prst="rect">
            <a:avLst/>
          </a:prstGeom>
        </p:spPr>
      </p:pic>
      <p:pic>
        <p:nvPicPr>
          <p:cNvPr id="6" name="Picture 6"/>
          <p:cNvPicPr>
            <a:picLocks noChangeAspect="1"/>
          </p:cNvPicPr>
          <p:nvPr/>
        </p:nvPicPr>
        <p:blipFill>
          <a:blip r:embed="rId5"/>
          <a:srcRect/>
          <a:stretch>
            <a:fillRect/>
          </a:stretch>
        </p:blipFill>
        <p:spPr>
          <a:xfrm rot="-10800000">
            <a:off x="16618506" y="8272155"/>
            <a:ext cx="3524401" cy="3401047"/>
          </a:xfrm>
          <a:prstGeom prst="rect">
            <a:avLst/>
          </a:prstGeom>
        </p:spPr>
      </p:pic>
      <p:sp>
        <p:nvSpPr>
          <p:cNvPr id="7" name="TextBox 7"/>
          <p:cNvSpPr txBox="1"/>
          <p:nvPr/>
        </p:nvSpPr>
        <p:spPr>
          <a:xfrm>
            <a:off x="1432575" y="3813576"/>
            <a:ext cx="13359975" cy="5475858"/>
          </a:xfrm>
          <a:prstGeom prst="rect">
            <a:avLst/>
          </a:prstGeom>
        </p:spPr>
        <p:txBody>
          <a:bodyPr wrap="square" lIns="0" tIns="0" rIns="0" bIns="0" rtlCol="0" anchor="t">
            <a:spAutoFit/>
          </a:bodyPr>
          <a:lstStyle/>
          <a:p>
            <a:pPr marL="936184" lvl="1" indent="-468092">
              <a:lnSpc>
                <a:spcPts val="6070"/>
              </a:lnSpc>
              <a:buFont typeface="Arial"/>
              <a:buChar char="•"/>
            </a:pPr>
            <a:r>
              <a:rPr lang="en-US" sz="4336" dirty="0">
                <a:solidFill>
                  <a:srgbClr val="844B32"/>
                </a:solidFill>
                <a:latin typeface="Open Sans Bold"/>
              </a:rPr>
              <a:t>Acts 17:28  </a:t>
            </a:r>
            <a:r>
              <a:rPr lang="en-US" sz="4336" dirty="0">
                <a:solidFill>
                  <a:srgbClr val="844B32"/>
                </a:solidFill>
                <a:latin typeface="Open Sans"/>
              </a:rPr>
              <a:t>We live, move, and have our being in God </a:t>
            </a:r>
          </a:p>
          <a:p>
            <a:pPr>
              <a:lnSpc>
                <a:spcPts val="6070"/>
              </a:lnSpc>
            </a:pPr>
            <a:endParaRPr lang="en-US" sz="4336" dirty="0">
              <a:solidFill>
                <a:srgbClr val="844B32"/>
              </a:solidFill>
              <a:latin typeface="Open Sans"/>
            </a:endParaRPr>
          </a:p>
          <a:p>
            <a:pPr marL="936184" lvl="1" indent="-468092">
              <a:lnSpc>
                <a:spcPts val="6070"/>
              </a:lnSpc>
              <a:buFont typeface="Arial"/>
              <a:buChar char="•"/>
            </a:pPr>
            <a:r>
              <a:rPr lang="en-US" sz="4336" dirty="0" err="1">
                <a:solidFill>
                  <a:srgbClr val="844B32"/>
                </a:solidFill>
                <a:latin typeface="Open Sans Bold"/>
              </a:rPr>
              <a:t>Ecc</a:t>
            </a:r>
            <a:r>
              <a:rPr lang="en-US" sz="4336" dirty="0">
                <a:solidFill>
                  <a:srgbClr val="844B32"/>
                </a:solidFill>
                <a:latin typeface="Open Sans Bold"/>
              </a:rPr>
              <a:t> 12:13</a:t>
            </a:r>
            <a:r>
              <a:rPr lang="en-US" sz="4336" dirty="0">
                <a:solidFill>
                  <a:srgbClr val="844B32"/>
                </a:solidFill>
                <a:latin typeface="Open Sans"/>
              </a:rPr>
              <a:t>  Fearing God and Keeping His commandments </a:t>
            </a:r>
            <a:r>
              <a:rPr lang="en-US" sz="4336" dirty="0">
                <a:solidFill>
                  <a:srgbClr val="844B32"/>
                </a:solidFill>
                <a:latin typeface="Open Sans Italics"/>
              </a:rPr>
              <a:t>–</a:t>
            </a:r>
            <a:r>
              <a:rPr lang="en-US" sz="4336" dirty="0">
                <a:solidFill>
                  <a:srgbClr val="844B32"/>
                </a:solidFill>
                <a:latin typeface="Open Sans Bold Italics"/>
              </a:rPr>
              <a:t>is man’s all.</a:t>
            </a:r>
            <a:r>
              <a:rPr lang="en-US" sz="4336" dirty="0">
                <a:solidFill>
                  <a:srgbClr val="844B32"/>
                </a:solidFill>
                <a:latin typeface="Open Sans Italics"/>
              </a:rPr>
              <a:t> </a:t>
            </a:r>
          </a:p>
          <a:p>
            <a:pPr>
              <a:lnSpc>
                <a:spcPts val="6070"/>
              </a:lnSpc>
            </a:pPr>
            <a:endParaRPr lang="en-US" sz="4336" dirty="0">
              <a:solidFill>
                <a:srgbClr val="844B32"/>
              </a:solidFill>
              <a:latin typeface="Open Sans Italics"/>
            </a:endParaRPr>
          </a:p>
          <a:p>
            <a:pPr marL="936184" lvl="1" indent="-468092">
              <a:lnSpc>
                <a:spcPts val="6070"/>
              </a:lnSpc>
              <a:buFont typeface="Arial"/>
              <a:buChar char="•"/>
            </a:pPr>
            <a:r>
              <a:rPr lang="en-US" sz="4336" dirty="0" err="1">
                <a:solidFill>
                  <a:srgbClr val="844B32"/>
                </a:solidFill>
                <a:latin typeface="Open Sans Bold"/>
              </a:rPr>
              <a:t>Deut</a:t>
            </a:r>
            <a:r>
              <a:rPr lang="en-US" sz="4336" dirty="0">
                <a:solidFill>
                  <a:srgbClr val="844B32"/>
                </a:solidFill>
                <a:latin typeface="Open Sans Bold"/>
              </a:rPr>
              <a:t> 30:21</a:t>
            </a:r>
            <a:r>
              <a:rPr lang="en-US" sz="4336" dirty="0">
                <a:solidFill>
                  <a:srgbClr val="844B32"/>
                </a:solidFill>
                <a:latin typeface="Open Sans"/>
              </a:rPr>
              <a:t> –God is Israel's life and strength  </a:t>
            </a:r>
          </a:p>
        </p:txBody>
      </p:sp>
      <p:sp>
        <p:nvSpPr>
          <p:cNvPr id="8" name="TextBox 8"/>
          <p:cNvSpPr txBox="1"/>
          <p:nvPr/>
        </p:nvSpPr>
        <p:spPr>
          <a:xfrm>
            <a:off x="1669494" y="2260866"/>
            <a:ext cx="3444153" cy="846075"/>
          </a:xfrm>
          <a:prstGeom prst="rect">
            <a:avLst/>
          </a:prstGeom>
        </p:spPr>
        <p:txBody>
          <a:bodyPr lIns="0" tIns="0" rIns="0" bIns="0" rtlCol="0" anchor="t">
            <a:spAutoFit/>
          </a:bodyPr>
          <a:lstStyle/>
          <a:p>
            <a:pPr algn="ctr">
              <a:lnSpc>
                <a:spcPts val="6914"/>
              </a:lnSpc>
              <a:spcBef>
                <a:spcPct val="0"/>
              </a:spcBef>
            </a:pPr>
            <a:r>
              <a:rPr lang="en-US" sz="4939">
                <a:solidFill>
                  <a:srgbClr val="844B32"/>
                </a:solidFill>
                <a:latin typeface="Open Sans Bold"/>
              </a:rPr>
              <a:t>SUSTAINER</a:t>
            </a:r>
          </a:p>
        </p:txBody>
      </p:sp>
      <p:pic>
        <p:nvPicPr>
          <p:cNvPr id="12" name="Picture 11"/>
          <p:cNvPicPr>
            <a:picLocks noChangeAspect="1"/>
          </p:cNvPicPr>
          <p:nvPr/>
        </p:nvPicPr>
        <p:blipFill rotWithShape="1">
          <a:blip r:embed="rId6"/>
          <a:srcRect t="63797" r="11534"/>
          <a:stretch/>
        </p:blipFill>
        <p:spPr>
          <a:xfrm>
            <a:off x="-761999" y="-54770"/>
            <a:ext cx="18973800" cy="4324148"/>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0779" b="20779"/>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rot="-10800000">
            <a:off x="16281369" y="7759406"/>
            <a:ext cx="4431591" cy="4276485"/>
          </a:xfrm>
          <a:prstGeom prst="rect">
            <a:avLst/>
          </a:prstGeom>
        </p:spPr>
      </p:pic>
      <p:pic>
        <p:nvPicPr>
          <p:cNvPr id="4" name="Picture 4"/>
          <p:cNvPicPr>
            <a:picLocks noChangeAspect="1"/>
          </p:cNvPicPr>
          <p:nvPr/>
        </p:nvPicPr>
        <p:blipFill>
          <a:blip r:embed="rId5"/>
          <a:srcRect/>
          <a:stretch>
            <a:fillRect/>
          </a:stretch>
        </p:blipFill>
        <p:spPr>
          <a:xfrm rot="-6819163">
            <a:off x="-1830721" y="-1109543"/>
            <a:ext cx="4431591" cy="4276485"/>
          </a:xfrm>
          <a:prstGeom prst="rect">
            <a:avLst/>
          </a:prstGeom>
        </p:spPr>
      </p:pic>
      <p:sp>
        <p:nvSpPr>
          <p:cNvPr id="5" name="TextBox 5"/>
          <p:cNvSpPr txBox="1"/>
          <p:nvPr/>
        </p:nvSpPr>
        <p:spPr>
          <a:xfrm>
            <a:off x="1880648" y="2014390"/>
            <a:ext cx="9947165" cy="4846544"/>
          </a:xfrm>
          <a:prstGeom prst="rect">
            <a:avLst/>
          </a:prstGeom>
        </p:spPr>
        <p:txBody>
          <a:bodyPr lIns="0" tIns="0" rIns="0" bIns="0" rtlCol="0" anchor="t">
            <a:spAutoFit/>
          </a:bodyPr>
          <a:lstStyle/>
          <a:p>
            <a:pPr algn="ctr">
              <a:lnSpc>
                <a:spcPts val="6596"/>
              </a:lnSpc>
              <a:spcBef>
                <a:spcPct val="0"/>
              </a:spcBef>
            </a:pPr>
            <a:r>
              <a:rPr lang="en-US" sz="4711" dirty="0">
                <a:solidFill>
                  <a:srgbClr val="844B32"/>
                </a:solidFill>
                <a:latin typeface="Open Sans"/>
              </a:rPr>
              <a:t>Cast your burden on the Lord,</a:t>
            </a:r>
          </a:p>
          <a:p>
            <a:pPr algn="ctr">
              <a:lnSpc>
                <a:spcPts val="6596"/>
              </a:lnSpc>
              <a:spcBef>
                <a:spcPct val="0"/>
              </a:spcBef>
            </a:pPr>
            <a:r>
              <a:rPr lang="en-US" sz="4711" dirty="0">
                <a:solidFill>
                  <a:srgbClr val="844B32"/>
                </a:solidFill>
                <a:latin typeface="Open Sans"/>
              </a:rPr>
              <a:t>And He shall sustain you;</a:t>
            </a:r>
          </a:p>
          <a:p>
            <a:pPr algn="ctr">
              <a:lnSpc>
                <a:spcPts val="6596"/>
              </a:lnSpc>
              <a:spcBef>
                <a:spcPct val="0"/>
              </a:spcBef>
            </a:pPr>
            <a:r>
              <a:rPr lang="en-US" sz="4711" dirty="0">
                <a:solidFill>
                  <a:srgbClr val="844B32"/>
                </a:solidFill>
                <a:latin typeface="Open Sans"/>
              </a:rPr>
              <a:t>He shall never permit the righteous to be moved.</a:t>
            </a:r>
          </a:p>
          <a:p>
            <a:pPr algn="ctr">
              <a:lnSpc>
                <a:spcPts val="6176"/>
              </a:lnSpc>
              <a:spcBef>
                <a:spcPct val="0"/>
              </a:spcBef>
            </a:pPr>
            <a:endParaRPr lang="en-US" sz="4711" dirty="0">
              <a:solidFill>
                <a:srgbClr val="844B32"/>
              </a:solidFill>
              <a:latin typeface="Open Sans"/>
            </a:endParaRPr>
          </a:p>
          <a:p>
            <a:pPr algn="ctr">
              <a:lnSpc>
                <a:spcPts val="6176"/>
              </a:lnSpc>
              <a:spcBef>
                <a:spcPct val="0"/>
              </a:spcBef>
            </a:pPr>
            <a:r>
              <a:rPr lang="en-US" sz="4411" dirty="0">
                <a:solidFill>
                  <a:srgbClr val="844B32"/>
                </a:solidFill>
                <a:latin typeface="Open Sans"/>
              </a:rPr>
              <a:t>Ps 55:22 </a:t>
            </a:r>
          </a:p>
        </p:txBody>
      </p:sp>
      <p:grpSp>
        <p:nvGrpSpPr>
          <p:cNvPr id="6" name="Group 6"/>
          <p:cNvGrpSpPr>
            <a:grpSpLocks noChangeAspect="1"/>
          </p:cNvGrpSpPr>
          <p:nvPr/>
        </p:nvGrpSpPr>
        <p:grpSpPr>
          <a:xfrm>
            <a:off x="12205581" y="2100115"/>
            <a:ext cx="5475780" cy="4638308"/>
            <a:chOff x="0" y="0"/>
            <a:chExt cx="2374900" cy="2011680"/>
          </a:xfrm>
        </p:grpSpPr>
        <p:sp>
          <p:nvSpPr>
            <p:cNvPr id="7" name="Freeform 7"/>
            <p:cNvSpPr/>
            <p:nvPr/>
          </p:nvSpPr>
          <p:spPr>
            <a:xfrm>
              <a:off x="-2540" y="-2540"/>
              <a:ext cx="2377441" cy="2009140"/>
            </a:xfrm>
            <a:custGeom>
              <a:avLst/>
              <a:gdLst/>
              <a:ahLst/>
              <a:cxnLst/>
              <a:rect l="l" t="t" r="r" b="b"/>
              <a:pathLst>
                <a:path w="2377441" h="2009140">
                  <a:moveTo>
                    <a:pt x="2376170" y="1778000"/>
                  </a:moveTo>
                  <a:cubicBezTo>
                    <a:pt x="2374900" y="1276350"/>
                    <a:pt x="2359660" y="598170"/>
                    <a:pt x="2359660" y="97790"/>
                  </a:cubicBezTo>
                  <a:cubicBezTo>
                    <a:pt x="2359660" y="90170"/>
                    <a:pt x="2360930" y="82550"/>
                    <a:pt x="2360930" y="76200"/>
                  </a:cubicBezTo>
                  <a:cubicBezTo>
                    <a:pt x="2359660" y="74930"/>
                    <a:pt x="2358390" y="74930"/>
                    <a:pt x="2357120" y="73660"/>
                  </a:cubicBezTo>
                  <a:cubicBezTo>
                    <a:pt x="2357120" y="73660"/>
                    <a:pt x="2355850" y="74930"/>
                    <a:pt x="2355850" y="76200"/>
                  </a:cubicBezTo>
                  <a:cubicBezTo>
                    <a:pt x="2353310" y="82550"/>
                    <a:pt x="2348230" y="82550"/>
                    <a:pt x="2343150" y="82550"/>
                  </a:cubicBezTo>
                  <a:cubicBezTo>
                    <a:pt x="2336800" y="81280"/>
                    <a:pt x="2330450" y="74930"/>
                    <a:pt x="2322830" y="77470"/>
                  </a:cubicBezTo>
                  <a:cubicBezTo>
                    <a:pt x="2320290" y="78740"/>
                    <a:pt x="2315210" y="76200"/>
                    <a:pt x="2313940" y="73660"/>
                  </a:cubicBezTo>
                  <a:cubicBezTo>
                    <a:pt x="2310130" y="68580"/>
                    <a:pt x="2305050" y="68580"/>
                    <a:pt x="2299970" y="71120"/>
                  </a:cubicBezTo>
                  <a:cubicBezTo>
                    <a:pt x="2297430" y="72390"/>
                    <a:pt x="2294890" y="71120"/>
                    <a:pt x="2292350" y="71120"/>
                  </a:cubicBezTo>
                  <a:cubicBezTo>
                    <a:pt x="2288540" y="71120"/>
                    <a:pt x="2283460" y="69850"/>
                    <a:pt x="2279650" y="68580"/>
                  </a:cubicBezTo>
                  <a:cubicBezTo>
                    <a:pt x="2278380" y="68580"/>
                    <a:pt x="2275840" y="67310"/>
                    <a:pt x="2274570" y="67310"/>
                  </a:cubicBezTo>
                  <a:cubicBezTo>
                    <a:pt x="2270760" y="66040"/>
                    <a:pt x="2266950" y="62230"/>
                    <a:pt x="2263140" y="67310"/>
                  </a:cubicBezTo>
                  <a:cubicBezTo>
                    <a:pt x="2263140" y="67310"/>
                    <a:pt x="2260600" y="67310"/>
                    <a:pt x="2259330" y="66040"/>
                  </a:cubicBezTo>
                  <a:cubicBezTo>
                    <a:pt x="2258060" y="63500"/>
                    <a:pt x="2256790" y="59690"/>
                    <a:pt x="2255520" y="57150"/>
                  </a:cubicBezTo>
                  <a:cubicBezTo>
                    <a:pt x="2252980" y="53340"/>
                    <a:pt x="2252980" y="46990"/>
                    <a:pt x="2249170" y="44450"/>
                  </a:cubicBezTo>
                  <a:cubicBezTo>
                    <a:pt x="2246630" y="43180"/>
                    <a:pt x="2245360" y="41910"/>
                    <a:pt x="2244090" y="39370"/>
                  </a:cubicBezTo>
                  <a:cubicBezTo>
                    <a:pt x="2244090" y="38100"/>
                    <a:pt x="2241550" y="36830"/>
                    <a:pt x="2241550" y="35560"/>
                  </a:cubicBezTo>
                  <a:lnTo>
                    <a:pt x="2237740" y="31750"/>
                  </a:lnTo>
                  <a:cubicBezTo>
                    <a:pt x="2236470" y="29210"/>
                    <a:pt x="2235200" y="25400"/>
                    <a:pt x="2232660" y="24130"/>
                  </a:cubicBezTo>
                  <a:cubicBezTo>
                    <a:pt x="2227580" y="20320"/>
                    <a:pt x="2226310" y="15240"/>
                    <a:pt x="2228850" y="8890"/>
                  </a:cubicBezTo>
                  <a:cubicBezTo>
                    <a:pt x="2225040" y="7620"/>
                    <a:pt x="2222500" y="5080"/>
                    <a:pt x="2218690" y="5080"/>
                  </a:cubicBezTo>
                  <a:cubicBezTo>
                    <a:pt x="2203450" y="6350"/>
                    <a:pt x="2186940" y="8890"/>
                    <a:pt x="2171700" y="10160"/>
                  </a:cubicBezTo>
                  <a:cubicBezTo>
                    <a:pt x="2169160" y="10160"/>
                    <a:pt x="2165350" y="11430"/>
                    <a:pt x="2164080" y="12700"/>
                  </a:cubicBezTo>
                  <a:cubicBezTo>
                    <a:pt x="2153920" y="19050"/>
                    <a:pt x="2143760" y="13970"/>
                    <a:pt x="2133600" y="12700"/>
                  </a:cubicBezTo>
                  <a:cubicBezTo>
                    <a:pt x="2125980" y="12700"/>
                    <a:pt x="2118360" y="8890"/>
                    <a:pt x="2110740" y="7620"/>
                  </a:cubicBezTo>
                  <a:cubicBezTo>
                    <a:pt x="2101850" y="6350"/>
                    <a:pt x="2094230" y="7620"/>
                    <a:pt x="2085340" y="6350"/>
                  </a:cubicBezTo>
                  <a:cubicBezTo>
                    <a:pt x="2084070" y="6350"/>
                    <a:pt x="2082800" y="5080"/>
                    <a:pt x="2081530" y="3810"/>
                  </a:cubicBezTo>
                  <a:cubicBezTo>
                    <a:pt x="2078990" y="0"/>
                    <a:pt x="2073910" y="1270"/>
                    <a:pt x="2071370" y="2540"/>
                  </a:cubicBezTo>
                  <a:cubicBezTo>
                    <a:pt x="2067560" y="5080"/>
                    <a:pt x="2066290" y="8890"/>
                    <a:pt x="2063750" y="12700"/>
                  </a:cubicBezTo>
                  <a:cubicBezTo>
                    <a:pt x="2057400" y="13970"/>
                    <a:pt x="2048510" y="15240"/>
                    <a:pt x="2042160" y="19050"/>
                  </a:cubicBezTo>
                  <a:cubicBezTo>
                    <a:pt x="2037080" y="21590"/>
                    <a:pt x="2034540" y="22860"/>
                    <a:pt x="2030730" y="20320"/>
                  </a:cubicBezTo>
                  <a:lnTo>
                    <a:pt x="2029460" y="21590"/>
                  </a:lnTo>
                  <a:cubicBezTo>
                    <a:pt x="2032000" y="24130"/>
                    <a:pt x="2033270" y="27940"/>
                    <a:pt x="2035810" y="30480"/>
                  </a:cubicBezTo>
                  <a:cubicBezTo>
                    <a:pt x="2032000" y="31750"/>
                    <a:pt x="2026920" y="34290"/>
                    <a:pt x="2024380" y="33020"/>
                  </a:cubicBezTo>
                  <a:cubicBezTo>
                    <a:pt x="2018030" y="31750"/>
                    <a:pt x="2015490" y="34290"/>
                    <a:pt x="2010410" y="36830"/>
                  </a:cubicBezTo>
                  <a:cubicBezTo>
                    <a:pt x="2005330" y="40640"/>
                    <a:pt x="1998980" y="43180"/>
                    <a:pt x="1993900" y="45720"/>
                  </a:cubicBezTo>
                  <a:cubicBezTo>
                    <a:pt x="1992630" y="45720"/>
                    <a:pt x="1991360" y="45720"/>
                    <a:pt x="1990090" y="44450"/>
                  </a:cubicBezTo>
                  <a:cubicBezTo>
                    <a:pt x="1988820" y="44450"/>
                    <a:pt x="1987550" y="43180"/>
                    <a:pt x="1987550" y="43180"/>
                  </a:cubicBezTo>
                  <a:cubicBezTo>
                    <a:pt x="1981200" y="45720"/>
                    <a:pt x="1974850" y="48260"/>
                    <a:pt x="1968500" y="45720"/>
                  </a:cubicBezTo>
                  <a:cubicBezTo>
                    <a:pt x="1967230" y="45720"/>
                    <a:pt x="1967230" y="46990"/>
                    <a:pt x="1965960" y="46990"/>
                  </a:cubicBezTo>
                  <a:cubicBezTo>
                    <a:pt x="1958340" y="49530"/>
                    <a:pt x="1953260" y="58420"/>
                    <a:pt x="1943100" y="58420"/>
                  </a:cubicBezTo>
                  <a:cubicBezTo>
                    <a:pt x="1935480" y="58420"/>
                    <a:pt x="1927860" y="64770"/>
                    <a:pt x="1920240" y="64770"/>
                  </a:cubicBezTo>
                  <a:cubicBezTo>
                    <a:pt x="1911350" y="66040"/>
                    <a:pt x="1903730" y="68580"/>
                    <a:pt x="1896110" y="72390"/>
                  </a:cubicBezTo>
                  <a:cubicBezTo>
                    <a:pt x="1893570" y="73660"/>
                    <a:pt x="1891030" y="73660"/>
                    <a:pt x="1889760" y="73660"/>
                  </a:cubicBezTo>
                  <a:cubicBezTo>
                    <a:pt x="1883410" y="71120"/>
                    <a:pt x="1879600" y="74930"/>
                    <a:pt x="1877060" y="78740"/>
                  </a:cubicBezTo>
                  <a:cubicBezTo>
                    <a:pt x="1870710" y="87630"/>
                    <a:pt x="1860550" y="90170"/>
                    <a:pt x="1851660" y="92710"/>
                  </a:cubicBezTo>
                  <a:cubicBezTo>
                    <a:pt x="1840230" y="95250"/>
                    <a:pt x="1828800" y="96520"/>
                    <a:pt x="1817370" y="97790"/>
                  </a:cubicBezTo>
                  <a:cubicBezTo>
                    <a:pt x="1816100" y="97790"/>
                    <a:pt x="1814830" y="101600"/>
                    <a:pt x="1812290" y="102870"/>
                  </a:cubicBezTo>
                  <a:cubicBezTo>
                    <a:pt x="1811020" y="102870"/>
                    <a:pt x="1809750" y="101600"/>
                    <a:pt x="1809750" y="101600"/>
                  </a:cubicBezTo>
                  <a:cubicBezTo>
                    <a:pt x="1803400" y="109220"/>
                    <a:pt x="1799590" y="120650"/>
                    <a:pt x="1786890" y="119380"/>
                  </a:cubicBezTo>
                  <a:lnTo>
                    <a:pt x="1785620" y="119380"/>
                  </a:lnTo>
                  <a:cubicBezTo>
                    <a:pt x="1775460" y="125730"/>
                    <a:pt x="1765300" y="123190"/>
                    <a:pt x="1756410" y="120650"/>
                  </a:cubicBezTo>
                  <a:cubicBezTo>
                    <a:pt x="1753870" y="120650"/>
                    <a:pt x="1750060" y="118110"/>
                    <a:pt x="1748790" y="115570"/>
                  </a:cubicBezTo>
                  <a:cubicBezTo>
                    <a:pt x="1744980" y="107950"/>
                    <a:pt x="1734820" y="105410"/>
                    <a:pt x="1727200" y="107950"/>
                  </a:cubicBezTo>
                  <a:cubicBezTo>
                    <a:pt x="1720850" y="110490"/>
                    <a:pt x="1714500" y="111760"/>
                    <a:pt x="1708150" y="114300"/>
                  </a:cubicBezTo>
                  <a:cubicBezTo>
                    <a:pt x="1697990" y="116840"/>
                    <a:pt x="1689100" y="118110"/>
                    <a:pt x="1678940" y="113030"/>
                  </a:cubicBezTo>
                  <a:cubicBezTo>
                    <a:pt x="1668780" y="107950"/>
                    <a:pt x="1661160" y="111760"/>
                    <a:pt x="1656080" y="123190"/>
                  </a:cubicBezTo>
                  <a:cubicBezTo>
                    <a:pt x="1652270" y="130810"/>
                    <a:pt x="1642109" y="132080"/>
                    <a:pt x="1635759" y="125730"/>
                  </a:cubicBezTo>
                  <a:cubicBezTo>
                    <a:pt x="1631949" y="121920"/>
                    <a:pt x="1629409" y="123190"/>
                    <a:pt x="1625599" y="125730"/>
                  </a:cubicBezTo>
                  <a:lnTo>
                    <a:pt x="1617979" y="133350"/>
                  </a:lnTo>
                  <a:cubicBezTo>
                    <a:pt x="1616709" y="134620"/>
                    <a:pt x="1614169" y="134620"/>
                    <a:pt x="1612899" y="134620"/>
                  </a:cubicBezTo>
                  <a:lnTo>
                    <a:pt x="1605279" y="134620"/>
                  </a:lnTo>
                  <a:cubicBezTo>
                    <a:pt x="1600199" y="134620"/>
                    <a:pt x="1595119" y="133350"/>
                    <a:pt x="1590040" y="132080"/>
                  </a:cubicBezTo>
                  <a:cubicBezTo>
                    <a:pt x="1583690" y="130810"/>
                    <a:pt x="1578609" y="127000"/>
                    <a:pt x="1572259" y="125730"/>
                  </a:cubicBezTo>
                  <a:cubicBezTo>
                    <a:pt x="1562099" y="124460"/>
                    <a:pt x="1559559" y="115570"/>
                    <a:pt x="1555749" y="109220"/>
                  </a:cubicBezTo>
                  <a:cubicBezTo>
                    <a:pt x="1553209" y="105410"/>
                    <a:pt x="1548129" y="100330"/>
                    <a:pt x="1543049" y="101600"/>
                  </a:cubicBezTo>
                  <a:cubicBezTo>
                    <a:pt x="1537969" y="104140"/>
                    <a:pt x="1532889" y="101600"/>
                    <a:pt x="1529079" y="100330"/>
                  </a:cubicBezTo>
                  <a:cubicBezTo>
                    <a:pt x="1527809" y="100330"/>
                    <a:pt x="1525269" y="99060"/>
                    <a:pt x="1523999" y="99060"/>
                  </a:cubicBezTo>
                  <a:cubicBezTo>
                    <a:pt x="1515109" y="96520"/>
                    <a:pt x="1508759" y="101600"/>
                    <a:pt x="1502409" y="107950"/>
                  </a:cubicBezTo>
                  <a:lnTo>
                    <a:pt x="1497329" y="113030"/>
                  </a:lnTo>
                  <a:cubicBezTo>
                    <a:pt x="1496059" y="114300"/>
                    <a:pt x="1496059" y="116840"/>
                    <a:pt x="1494790" y="118110"/>
                  </a:cubicBezTo>
                  <a:cubicBezTo>
                    <a:pt x="1487170" y="124460"/>
                    <a:pt x="1479550" y="121920"/>
                    <a:pt x="1470659" y="118110"/>
                  </a:cubicBezTo>
                  <a:cubicBezTo>
                    <a:pt x="1463040" y="114300"/>
                    <a:pt x="1454149" y="118110"/>
                    <a:pt x="1451609" y="125730"/>
                  </a:cubicBezTo>
                  <a:cubicBezTo>
                    <a:pt x="1450340" y="130810"/>
                    <a:pt x="1449070" y="134620"/>
                    <a:pt x="1442720" y="137160"/>
                  </a:cubicBezTo>
                  <a:cubicBezTo>
                    <a:pt x="1436370" y="140970"/>
                    <a:pt x="1428750" y="143510"/>
                    <a:pt x="1427480" y="152400"/>
                  </a:cubicBezTo>
                  <a:cubicBezTo>
                    <a:pt x="1427480" y="153670"/>
                    <a:pt x="1426210" y="154940"/>
                    <a:pt x="1424940" y="154940"/>
                  </a:cubicBezTo>
                  <a:cubicBezTo>
                    <a:pt x="1421130" y="156210"/>
                    <a:pt x="1418590" y="157480"/>
                    <a:pt x="1414780" y="158750"/>
                  </a:cubicBezTo>
                  <a:lnTo>
                    <a:pt x="1403350" y="158750"/>
                  </a:lnTo>
                  <a:cubicBezTo>
                    <a:pt x="1395730" y="157480"/>
                    <a:pt x="1388110" y="154940"/>
                    <a:pt x="1380490" y="153670"/>
                  </a:cubicBezTo>
                  <a:cubicBezTo>
                    <a:pt x="1371600" y="152400"/>
                    <a:pt x="1363979" y="157480"/>
                    <a:pt x="1355090" y="158750"/>
                  </a:cubicBezTo>
                  <a:lnTo>
                    <a:pt x="1353820" y="160020"/>
                  </a:lnTo>
                  <a:cubicBezTo>
                    <a:pt x="1351280" y="163830"/>
                    <a:pt x="1347470" y="162560"/>
                    <a:pt x="1344930" y="160020"/>
                  </a:cubicBezTo>
                  <a:cubicBezTo>
                    <a:pt x="1339850" y="154940"/>
                    <a:pt x="1330960" y="153670"/>
                    <a:pt x="1324610" y="156210"/>
                  </a:cubicBezTo>
                  <a:cubicBezTo>
                    <a:pt x="1316990" y="160020"/>
                    <a:pt x="1309370" y="162560"/>
                    <a:pt x="1301750" y="165100"/>
                  </a:cubicBezTo>
                  <a:cubicBezTo>
                    <a:pt x="1299210" y="165100"/>
                    <a:pt x="1296670" y="163830"/>
                    <a:pt x="1295400" y="163830"/>
                  </a:cubicBezTo>
                  <a:cubicBezTo>
                    <a:pt x="1292860" y="163830"/>
                    <a:pt x="1289050" y="162560"/>
                    <a:pt x="1287780" y="163830"/>
                  </a:cubicBezTo>
                  <a:cubicBezTo>
                    <a:pt x="1277620" y="171450"/>
                    <a:pt x="1267460" y="168910"/>
                    <a:pt x="1258570" y="163830"/>
                  </a:cubicBezTo>
                  <a:cubicBezTo>
                    <a:pt x="1253490" y="161290"/>
                    <a:pt x="1245870" y="158750"/>
                    <a:pt x="1243330" y="151130"/>
                  </a:cubicBezTo>
                  <a:cubicBezTo>
                    <a:pt x="1242060" y="146050"/>
                    <a:pt x="1236980" y="140970"/>
                    <a:pt x="1233170" y="137160"/>
                  </a:cubicBezTo>
                  <a:cubicBezTo>
                    <a:pt x="1226820" y="130810"/>
                    <a:pt x="1220470" y="121920"/>
                    <a:pt x="1209040" y="121920"/>
                  </a:cubicBezTo>
                  <a:cubicBezTo>
                    <a:pt x="1206500" y="121920"/>
                    <a:pt x="1203959" y="116840"/>
                    <a:pt x="1202690" y="118110"/>
                  </a:cubicBezTo>
                  <a:cubicBezTo>
                    <a:pt x="1197609" y="119380"/>
                    <a:pt x="1197609" y="116840"/>
                    <a:pt x="1195070" y="114300"/>
                  </a:cubicBezTo>
                  <a:cubicBezTo>
                    <a:pt x="1192530" y="111760"/>
                    <a:pt x="1188720" y="109220"/>
                    <a:pt x="1186180" y="105410"/>
                  </a:cubicBezTo>
                  <a:cubicBezTo>
                    <a:pt x="1182370" y="100330"/>
                    <a:pt x="1178560" y="93980"/>
                    <a:pt x="1174750" y="88900"/>
                  </a:cubicBezTo>
                  <a:cubicBezTo>
                    <a:pt x="1170940" y="83820"/>
                    <a:pt x="1168400" y="77470"/>
                    <a:pt x="1164590" y="72390"/>
                  </a:cubicBezTo>
                  <a:cubicBezTo>
                    <a:pt x="1163320" y="71120"/>
                    <a:pt x="1159509" y="69850"/>
                    <a:pt x="1158240" y="71120"/>
                  </a:cubicBezTo>
                  <a:lnTo>
                    <a:pt x="1143000" y="78740"/>
                  </a:lnTo>
                  <a:cubicBezTo>
                    <a:pt x="1140460" y="80010"/>
                    <a:pt x="1139190" y="82550"/>
                    <a:pt x="1137920" y="85090"/>
                  </a:cubicBezTo>
                  <a:lnTo>
                    <a:pt x="1136650" y="83820"/>
                  </a:lnTo>
                  <a:cubicBezTo>
                    <a:pt x="1137920" y="80010"/>
                    <a:pt x="1139190" y="76200"/>
                    <a:pt x="1140460" y="74930"/>
                  </a:cubicBezTo>
                  <a:lnTo>
                    <a:pt x="1125220" y="71120"/>
                  </a:lnTo>
                  <a:cubicBezTo>
                    <a:pt x="1121410" y="69850"/>
                    <a:pt x="1115060" y="69850"/>
                    <a:pt x="1112520" y="69850"/>
                  </a:cubicBezTo>
                  <a:lnTo>
                    <a:pt x="1092200" y="69850"/>
                  </a:lnTo>
                  <a:cubicBezTo>
                    <a:pt x="1084580" y="69850"/>
                    <a:pt x="1078230" y="68580"/>
                    <a:pt x="1070610" y="69850"/>
                  </a:cubicBezTo>
                  <a:cubicBezTo>
                    <a:pt x="1065530" y="71120"/>
                    <a:pt x="1061720" y="68580"/>
                    <a:pt x="1057910" y="66040"/>
                  </a:cubicBezTo>
                  <a:cubicBezTo>
                    <a:pt x="1047750" y="58420"/>
                    <a:pt x="1037590" y="49530"/>
                    <a:pt x="1023620" y="53340"/>
                  </a:cubicBezTo>
                  <a:cubicBezTo>
                    <a:pt x="1022350" y="53340"/>
                    <a:pt x="1019810" y="52070"/>
                    <a:pt x="1018540" y="50800"/>
                  </a:cubicBezTo>
                  <a:cubicBezTo>
                    <a:pt x="1014730" y="49530"/>
                    <a:pt x="1012190" y="46990"/>
                    <a:pt x="1007110" y="44450"/>
                  </a:cubicBezTo>
                  <a:cubicBezTo>
                    <a:pt x="1007110" y="48260"/>
                    <a:pt x="1007110" y="49530"/>
                    <a:pt x="1008380" y="52070"/>
                  </a:cubicBezTo>
                  <a:cubicBezTo>
                    <a:pt x="1005840" y="54610"/>
                    <a:pt x="1004570" y="53340"/>
                    <a:pt x="1003300" y="52070"/>
                  </a:cubicBezTo>
                  <a:cubicBezTo>
                    <a:pt x="1002030" y="53340"/>
                    <a:pt x="1000760" y="55880"/>
                    <a:pt x="999490" y="55880"/>
                  </a:cubicBezTo>
                  <a:cubicBezTo>
                    <a:pt x="993140" y="58420"/>
                    <a:pt x="986790" y="59690"/>
                    <a:pt x="980440" y="62230"/>
                  </a:cubicBezTo>
                  <a:cubicBezTo>
                    <a:pt x="977900" y="63500"/>
                    <a:pt x="975360" y="64770"/>
                    <a:pt x="974090" y="66040"/>
                  </a:cubicBezTo>
                  <a:cubicBezTo>
                    <a:pt x="969010" y="69850"/>
                    <a:pt x="965200" y="76200"/>
                    <a:pt x="956310" y="74930"/>
                  </a:cubicBezTo>
                  <a:cubicBezTo>
                    <a:pt x="955040" y="74930"/>
                    <a:pt x="952500" y="77470"/>
                    <a:pt x="949960" y="77470"/>
                  </a:cubicBezTo>
                  <a:cubicBezTo>
                    <a:pt x="947420" y="78740"/>
                    <a:pt x="943610" y="78740"/>
                    <a:pt x="941070" y="80010"/>
                  </a:cubicBezTo>
                  <a:lnTo>
                    <a:pt x="938530" y="80010"/>
                  </a:lnTo>
                  <a:cubicBezTo>
                    <a:pt x="930910" y="82550"/>
                    <a:pt x="924560" y="85090"/>
                    <a:pt x="916940" y="86360"/>
                  </a:cubicBezTo>
                  <a:lnTo>
                    <a:pt x="911860" y="86360"/>
                  </a:lnTo>
                  <a:cubicBezTo>
                    <a:pt x="905510" y="86360"/>
                    <a:pt x="900430" y="85090"/>
                    <a:pt x="894080" y="85090"/>
                  </a:cubicBezTo>
                  <a:cubicBezTo>
                    <a:pt x="887730" y="85090"/>
                    <a:pt x="881380" y="87630"/>
                    <a:pt x="875030" y="87630"/>
                  </a:cubicBezTo>
                  <a:cubicBezTo>
                    <a:pt x="867410" y="87630"/>
                    <a:pt x="858520" y="87630"/>
                    <a:pt x="852170" y="82550"/>
                  </a:cubicBezTo>
                  <a:cubicBezTo>
                    <a:pt x="850900" y="81280"/>
                    <a:pt x="847090" y="81280"/>
                    <a:pt x="844550" y="82550"/>
                  </a:cubicBezTo>
                  <a:cubicBezTo>
                    <a:pt x="835660" y="83820"/>
                    <a:pt x="826770" y="85090"/>
                    <a:pt x="819150" y="87630"/>
                  </a:cubicBezTo>
                  <a:cubicBezTo>
                    <a:pt x="811530" y="90170"/>
                    <a:pt x="807720" y="87630"/>
                    <a:pt x="805180" y="81280"/>
                  </a:cubicBezTo>
                  <a:cubicBezTo>
                    <a:pt x="803910" y="78740"/>
                    <a:pt x="801370" y="76200"/>
                    <a:pt x="798830" y="73660"/>
                  </a:cubicBezTo>
                  <a:cubicBezTo>
                    <a:pt x="795020" y="71120"/>
                    <a:pt x="791210" y="67310"/>
                    <a:pt x="787400" y="67310"/>
                  </a:cubicBezTo>
                  <a:cubicBezTo>
                    <a:pt x="778510" y="67310"/>
                    <a:pt x="773430" y="62230"/>
                    <a:pt x="767080" y="58420"/>
                  </a:cubicBezTo>
                  <a:cubicBezTo>
                    <a:pt x="756920" y="52070"/>
                    <a:pt x="748030" y="44450"/>
                    <a:pt x="735330" y="45720"/>
                  </a:cubicBezTo>
                  <a:lnTo>
                    <a:pt x="735330" y="39370"/>
                  </a:lnTo>
                  <a:cubicBezTo>
                    <a:pt x="737870" y="39370"/>
                    <a:pt x="740410" y="39370"/>
                    <a:pt x="742950" y="38100"/>
                  </a:cubicBezTo>
                  <a:cubicBezTo>
                    <a:pt x="739140" y="35560"/>
                    <a:pt x="739140" y="31750"/>
                    <a:pt x="736600" y="29210"/>
                  </a:cubicBezTo>
                  <a:cubicBezTo>
                    <a:pt x="731520" y="25400"/>
                    <a:pt x="726440" y="24130"/>
                    <a:pt x="721360" y="21590"/>
                  </a:cubicBezTo>
                  <a:cubicBezTo>
                    <a:pt x="717550" y="20320"/>
                    <a:pt x="712470" y="20320"/>
                    <a:pt x="715010" y="26670"/>
                  </a:cubicBezTo>
                  <a:cubicBezTo>
                    <a:pt x="708660" y="27940"/>
                    <a:pt x="703580" y="27940"/>
                    <a:pt x="701040" y="30480"/>
                  </a:cubicBezTo>
                  <a:cubicBezTo>
                    <a:pt x="695960" y="34290"/>
                    <a:pt x="690880" y="31750"/>
                    <a:pt x="687070" y="29210"/>
                  </a:cubicBezTo>
                  <a:cubicBezTo>
                    <a:pt x="684530" y="27940"/>
                    <a:pt x="681990" y="26670"/>
                    <a:pt x="679450" y="27940"/>
                  </a:cubicBezTo>
                  <a:cubicBezTo>
                    <a:pt x="664210" y="35560"/>
                    <a:pt x="648970" y="31750"/>
                    <a:pt x="633730" y="31750"/>
                  </a:cubicBezTo>
                  <a:cubicBezTo>
                    <a:pt x="631190" y="31750"/>
                    <a:pt x="628650" y="30480"/>
                    <a:pt x="624840" y="30480"/>
                  </a:cubicBezTo>
                  <a:cubicBezTo>
                    <a:pt x="619760" y="29210"/>
                    <a:pt x="615950" y="26670"/>
                    <a:pt x="610870" y="25400"/>
                  </a:cubicBezTo>
                  <a:cubicBezTo>
                    <a:pt x="605790" y="24130"/>
                    <a:pt x="599440" y="22860"/>
                    <a:pt x="594360" y="21590"/>
                  </a:cubicBezTo>
                  <a:lnTo>
                    <a:pt x="590550" y="21590"/>
                  </a:lnTo>
                  <a:cubicBezTo>
                    <a:pt x="581660" y="21590"/>
                    <a:pt x="572770" y="22860"/>
                    <a:pt x="565150" y="22860"/>
                  </a:cubicBezTo>
                  <a:cubicBezTo>
                    <a:pt x="558800" y="22860"/>
                    <a:pt x="552450" y="20320"/>
                    <a:pt x="544830" y="19050"/>
                  </a:cubicBezTo>
                  <a:cubicBezTo>
                    <a:pt x="543560" y="8890"/>
                    <a:pt x="533400" y="11430"/>
                    <a:pt x="527050" y="6350"/>
                  </a:cubicBezTo>
                  <a:cubicBezTo>
                    <a:pt x="525780" y="5080"/>
                    <a:pt x="523240" y="6350"/>
                    <a:pt x="521970" y="6350"/>
                  </a:cubicBezTo>
                  <a:cubicBezTo>
                    <a:pt x="514350" y="5080"/>
                    <a:pt x="509270" y="8890"/>
                    <a:pt x="506730" y="15240"/>
                  </a:cubicBezTo>
                  <a:cubicBezTo>
                    <a:pt x="502920" y="21590"/>
                    <a:pt x="492760" y="24130"/>
                    <a:pt x="496570" y="34290"/>
                  </a:cubicBezTo>
                  <a:cubicBezTo>
                    <a:pt x="497840" y="35560"/>
                    <a:pt x="500380" y="36830"/>
                    <a:pt x="501650" y="39370"/>
                  </a:cubicBezTo>
                  <a:cubicBezTo>
                    <a:pt x="501650" y="43180"/>
                    <a:pt x="500380" y="45720"/>
                    <a:pt x="496570" y="44450"/>
                  </a:cubicBezTo>
                  <a:cubicBezTo>
                    <a:pt x="495300" y="44450"/>
                    <a:pt x="494030" y="46990"/>
                    <a:pt x="492760" y="48260"/>
                  </a:cubicBezTo>
                  <a:cubicBezTo>
                    <a:pt x="491490" y="49530"/>
                    <a:pt x="491490" y="52070"/>
                    <a:pt x="490220" y="52070"/>
                  </a:cubicBezTo>
                  <a:cubicBezTo>
                    <a:pt x="482600" y="54610"/>
                    <a:pt x="477520" y="60960"/>
                    <a:pt x="468630" y="59690"/>
                  </a:cubicBezTo>
                  <a:lnTo>
                    <a:pt x="466090" y="59690"/>
                  </a:lnTo>
                  <a:cubicBezTo>
                    <a:pt x="458470" y="66040"/>
                    <a:pt x="450850" y="64770"/>
                    <a:pt x="441960" y="63500"/>
                  </a:cubicBezTo>
                  <a:cubicBezTo>
                    <a:pt x="438150" y="62230"/>
                    <a:pt x="433070" y="63500"/>
                    <a:pt x="427990" y="63500"/>
                  </a:cubicBezTo>
                  <a:cubicBezTo>
                    <a:pt x="424180" y="63500"/>
                    <a:pt x="420370" y="63500"/>
                    <a:pt x="416560" y="60960"/>
                  </a:cubicBezTo>
                  <a:cubicBezTo>
                    <a:pt x="411480" y="58420"/>
                    <a:pt x="406400" y="54610"/>
                    <a:pt x="401320" y="52070"/>
                  </a:cubicBezTo>
                  <a:cubicBezTo>
                    <a:pt x="396240" y="49530"/>
                    <a:pt x="389890" y="49530"/>
                    <a:pt x="389890" y="40640"/>
                  </a:cubicBezTo>
                  <a:cubicBezTo>
                    <a:pt x="389890" y="39370"/>
                    <a:pt x="387350" y="38100"/>
                    <a:pt x="387350" y="36830"/>
                  </a:cubicBezTo>
                  <a:cubicBezTo>
                    <a:pt x="378460" y="44450"/>
                    <a:pt x="370840" y="50800"/>
                    <a:pt x="363220" y="57150"/>
                  </a:cubicBezTo>
                  <a:cubicBezTo>
                    <a:pt x="359410" y="60960"/>
                    <a:pt x="354330" y="66040"/>
                    <a:pt x="356870" y="72390"/>
                  </a:cubicBezTo>
                  <a:cubicBezTo>
                    <a:pt x="356870" y="73660"/>
                    <a:pt x="355600" y="74930"/>
                    <a:pt x="355600" y="76200"/>
                  </a:cubicBezTo>
                  <a:cubicBezTo>
                    <a:pt x="354330" y="78740"/>
                    <a:pt x="353060" y="81280"/>
                    <a:pt x="350520" y="82550"/>
                  </a:cubicBezTo>
                  <a:cubicBezTo>
                    <a:pt x="347980" y="86360"/>
                    <a:pt x="345440" y="90170"/>
                    <a:pt x="342900" y="95250"/>
                  </a:cubicBezTo>
                  <a:lnTo>
                    <a:pt x="335280" y="102870"/>
                  </a:lnTo>
                  <a:cubicBezTo>
                    <a:pt x="332740" y="106680"/>
                    <a:pt x="330200" y="110490"/>
                    <a:pt x="326390" y="113030"/>
                  </a:cubicBezTo>
                  <a:cubicBezTo>
                    <a:pt x="317500" y="120650"/>
                    <a:pt x="308610" y="128270"/>
                    <a:pt x="298450" y="135890"/>
                  </a:cubicBezTo>
                  <a:cubicBezTo>
                    <a:pt x="293370" y="140970"/>
                    <a:pt x="287020" y="144780"/>
                    <a:pt x="281940" y="149860"/>
                  </a:cubicBezTo>
                  <a:cubicBezTo>
                    <a:pt x="273050" y="157480"/>
                    <a:pt x="262890" y="163830"/>
                    <a:pt x="257810" y="175260"/>
                  </a:cubicBezTo>
                  <a:cubicBezTo>
                    <a:pt x="257810" y="176530"/>
                    <a:pt x="255270" y="177800"/>
                    <a:pt x="254000" y="179070"/>
                  </a:cubicBezTo>
                  <a:cubicBezTo>
                    <a:pt x="247650" y="184150"/>
                    <a:pt x="237490" y="184150"/>
                    <a:pt x="237490" y="194310"/>
                  </a:cubicBezTo>
                  <a:cubicBezTo>
                    <a:pt x="227330" y="194310"/>
                    <a:pt x="222250" y="201930"/>
                    <a:pt x="217170" y="208280"/>
                  </a:cubicBezTo>
                  <a:cubicBezTo>
                    <a:pt x="213360" y="213360"/>
                    <a:pt x="209550" y="219710"/>
                    <a:pt x="204470" y="223520"/>
                  </a:cubicBezTo>
                  <a:cubicBezTo>
                    <a:pt x="199390" y="226060"/>
                    <a:pt x="193040" y="224790"/>
                    <a:pt x="186690" y="224790"/>
                  </a:cubicBezTo>
                  <a:cubicBezTo>
                    <a:pt x="184150" y="224790"/>
                    <a:pt x="181610" y="224790"/>
                    <a:pt x="181610" y="226060"/>
                  </a:cubicBezTo>
                  <a:cubicBezTo>
                    <a:pt x="176530" y="231140"/>
                    <a:pt x="170180" y="234950"/>
                    <a:pt x="166370" y="241300"/>
                  </a:cubicBezTo>
                  <a:cubicBezTo>
                    <a:pt x="162560" y="247650"/>
                    <a:pt x="158750" y="251460"/>
                    <a:pt x="152400" y="252730"/>
                  </a:cubicBezTo>
                  <a:cubicBezTo>
                    <a:pt x="146050" y="254000"/>
                    <a:pt x="139700" y="260350"/>
                    <a:pt x="130810" y="256540"/>
                  </a:cubicBezTo>
                  <a:cubicBezTo>
                    <a:pt x="123190" y="254000"/>
                    <a:pt x="114300" y="256540"/>
                    <a:pt x="109220" y="251460"/>
                  </a:cubicBezTo>
                  <a:cubicBezTo>
                    <a:pt x="99060" y="252730"/>
                    <a:pt x="91440" y="255270"/>
                    <a:pt x="82550" y="256540"/>
                  </a:cubicBezTo>
                  <a:cubicBezTo>
                    <a:pt x="72390" y="259080"/>
                    <a:pt x="60960" y="257810"/>
                    <a:pt x="52070" y="265430"/>
                  </a:cubicBezTo>
                  <a:cubicBezTo>
                    <a:pt x="44450" y="271780"/>
                    <a:pt x="38100" y="278130"/>
                    <a:pt x="26670" y="276860"/>
                  </a:cubicBezTo>
                  <a:cubicBezTo>
                    <a:pt x="27940" y="284480"/>
                    <a:pt x="29210" y="290830"/>
                    <a:pt x="30480" y="298450"/>
                  </a:cubicBezTo>
                  <a:cubicBezTo>
                    <a:pt x="33020" y="318770"/>
                    <a:pt x="35560" y="339090"/>
                    <a:pt x="36830" y="359410"/>
                  </a:cubicBezTo>
                  <a:cubicBezTo>
                    <a:pt x="40640" y="384810"/>
                    <a:pt x="41910" y="408940"/>
                    <a:pt x="39370" y="433070"/>
                  </a:cubicBezTo>
                  <a:cubicBezTo>
                    <a:pt x="36830" y="467360"/>
                    <a:pt x="25400" y="1640840"/>
                    <a:pt x="13970" y="1672590"/>
                  </a:cubicBezTo>
                  <a:lnTo>
                    <a:pt x="2540" y="1699260"/>
                  </a:lnTo>
                  <a:cubicBezTo>
                    <a:pt x="0" y="1705610"/>
                    <a:pt x="3810" y="1709420"/>
                    <a:pt x="10160" y="1710690"/>
                  </a:cubicBezTo>
                  <a:cubicBezTo>
                    <a:pt x="17780" y="1711960"/>
                    <a:pt x="20320" y="1717040"/>
                    <a:pt x="22860" y="1723390"/>
                  </a:cubicBezTo>
                  <a:cubicBezTo>
                    <a:pt x="25400" y="1733550"/>
                    <a:pt x="21590" y="1743710"/>
                    <a:pt x="26670" y="1753870"/>
                  </a:cubicBezTo>
                  <a:cubicBezTo>
                    <a:pt x="29210" y="1758950"/>
                    <a:pt x="26670" y="1767840"/>
                    <a:pt x="25400" y="1775460"/>
                  </a:cubicBezTo>
                  <a:cubicBezTo>
                    <a:pt x="24130" y="1785620"/>
                    <a:pt x="26670" y="1795780"/>
                    <a:pt x="30480" y="1804670"/>
                  </a:cubicBezTo>
                  <a:cubicBezTo>
                    <a:pt x="39370" y="1819910"/>
                    <a:pt x="40640" y="1837690"/>
                    <a:pt x="40640" y="1854200"/>
                  </a:cubicBezTo>
                  <a:cubicBezTo>
                    <a:pt x="40640" y="1858010"/>
                    <a:pt x="41910" y="1861820"/>
                    <a:pt x="43180" y="1864360"/>
                  </a:cubicBezTo>
                  <a:cubicBezTo>
                    <a:pt x="45720" y="1866900"/>
                    <a:pt x="50800" y="1869440"/>
                    <a:pt x="55880" y="1870710"/>
                  </a:cubicBezTo>
                  <a:lnTo>
                    <a:pt x="86360" y="1885950"/>
                  </a:lnTo>
                  <a:cubicBezTo>
                    <a:pt x="100330" y="1893570"/>
                    <a:pt x="111760" y="1892300"/>
                    <a:pt x="124460" y="1883410"/>
                  </a:cubicBezTo>
                  <a:cubicBezTo>
                    <a:pt x="125730" y="1882140"/>
                    <a:pt x="129540" y="1880870"/>
                    <a:pt x="130810" y="1880870"/>
                  </a:cubicBezTo>
                  <a:cubicBezTo>
                    <a:pt x="139700" y="1882140"/>
                    <a:pt x="148590" y="1882140"/>
                    <a:pt x="156210" y="1889760"/>
                  </a:cubicBezTo>
                  <a:cubicBezTo>
                    <a:pt x="165100" y="1897380"/>
                    <a:pt x="177800" y="1902460"/>
                    <a:pt x="187960" y="1908810"/>
                  </a:cubicBezTo>
                  <a:cubicBezTo>
                    <a:pt x="194310" y="1912620"/>
                    <a:pt x="201930" y="1917700"/>
                    <a:pt x="205740" y="1922780"/>
                  </a:cubicBezTo>
                  <a:cubicBezTo>
                    <a:pt x="208280" y="1925320"/>
                    <a:pt x="210820" y="1927860"/>
                    <a:pt x="213360" y="1929130"/>
                  </a:cubicBezTo>
                  <a:cubicBezTo>
                    <a:pt x="227330" y="1934210"/>
                    <a:pt x="234950" y="1946910"/>
                    <a:pt x="243840" y="1957070"/>
                  </a:cubicBezTo>
                  <a:cubicBezTo>
                    <a:pt x="251460" y="1965960"/>
                    <a:pt x="261620" y="1971040"/>
                    <a:pt x="273050" y="1972310"/>
                  </a:cubicBezTo>
                  <a:cubicBezTo>
                    <a:pt x="285750" y="1974850"/>
                    <a:pt x="298450" y="1976120"/>
                    <a:pt x="311150" y="1978660"/>
                  </a:cubicBezTo>
                  <a:cubicBezTo>
                    <a:pt x="316230" y="1979930"/>
                    <a:pt x="322580" y="1981200"/>
                    <a:pt x="327660" y="1983740"/>
                  </a:cubicBezTo>
                  <a:cubicBezTo>
                    <a:pt x="334010" y="1986280"/>
                    <a:pt x="340360" y="1986280"/>
                    <a:pt x="345440" y="1990090"/>
                  </a:cubicBezTo>
                  <a:cubicBezTo>
                    <a:pt x="353060" y="1996440"/>
                    <a:pt x="360680" y="2000250"/>
                    <a:pt x="370840" y="1997710"/>
                  </a:cubicBezTo>
                  <a:cubicBezTo>
                    <a:pt x="374650" y="1996440"/>
                    <a:pt x="379730" y="1998980"/>
                    <a:pt x="383540" y="2000250"/>
                  </a:cubicBezTo>
                  <a:cubicBezTo>
                    <a:pt x="384810" y="2000250"/>
                    <a:pt x="386080" y="2001520"/>
                    <a:pt x="387350" y="2001520"/>
                  </a:cubicBezTo>
                  <a:cubicBezTo>
                    <a:pt x="401320" y="2002790"/>
                    <a:pt x="414020" y="2000250"/>
                    <a:pt x="426720" y="1997710"/>
                  </a:cubicBezTo>
                  <a:cubicBezTo>
                    <a:pt x="431800" y="1996440"/>
                    <a:pt x="436880" y="1995170"/>
                    <a:pt x="441960" y="1992630"/>
                  </a:cubicBezTo>
                  <a:cubicBezTo>
                    <a:pt x="455930" y="1986280"/>
                    <a:pt x="469900" y="1979930"/>
                    <a:pt x="482600" y="1972310"/>
                  </a:cubicBezTo>
                  <a:cubicBezTo>
                    <a:pt x="491490" y="1967230"/>
                    <a:pt x="500380" y="1962150"/>
                    <a:pt x="510540" y="1967230"/>
                  </a:cubicBezTo>
                  <a:lnTo>
                    <a:pt x="515620" y="1967230"/>
                  </a:lnTo>
                  <a:cubicBezTo>
                    <a:pt x="524510" y="1967230"/>
                    <a:pt x="533400" y="1965960"/>
                    <a:pt x="541020" y="1964690"/>
                  </a:cubicBezTo>
                  <a:cubicBezTo>
                    <a:pt x="542290" y="1964690"/>
                    <a:pt x="544830" y="1964690"/>
                    <a:pt x="544830" y="1963420"/>
                  </a:cubicBezTo>
                  <a:cubicBezTo>
                    <a:pt x="548640" y="1958340"/>
                    <a:pt x="554990" y="1958340"/>
                    <a:pt x="561340" y="1957070"/>
                  </a:cubicBezTo>
                  <a:cubicBezTo>
                    <a:pt x="571500" y="1955800"/>
                    <a:pt x="581660" y="1955800"/>
                    <a:pt x="589280" y="1949450"/>
                  </a:cubicBezTo>
                  <a:cubicBezTo>
                    <a:pt x="596900" y="1944370"/>
                    <a:pt x="604520" y="1943100"/>
                    <a:pt x="613410" y="1941830"/>
                  </a:cubicBezTo>
                  <a:cubicBezTo>
                    <a:pt x="614680" y="1941830"/>
                    <a:pt x="617220" y="1940560"/>
                    <a:pt x="618490" y="1940560"/>
                  </a:cubicBezTo>
                  <a:cubicBezTo>
                    <a:pt x="624840" y="1939290"/>
                    <a:pt x="631190" y="1935480"/>
                    <a:pt x="636270" y="1936750"/>
                  </a:cubicBezTo>
                  <a:cubicBezTo>
                    <a:pt x="647700" y="1939290"/>
                    <a:pt x="652780" y="1935480"/>
                    <a:pt x="660400" y="1925320"/>
                  </a:cubicBezTo>
                  <a:cubicBezTo>
                    <a:pt x="661670" y="1922780"/>
                    <a:pt x="665480" y="1921510"/>
                    <a:pt x="668020" y="1920240"/>
                  </a:cubicBezTo>
                  <a:cubicBezTo>
                    <a:pt x="674370" y="1918970"/>
                    <a:pt x="680720" y="1920240"/>
                    <a:pt x="687070" y="1918970"/>
                  </a:cubicBezTo>
                  <a:cubicBezTo>
                    <a:pt x="690880" y="1918970"/>
                    <a:pt x="694690" y="1915160"/>
                    <a:pt x="697230" y="1915160"/>
                  </a:cubicBezTo>
                  <a:cubicBezTo>
                    <a:pt x="707390" y="1916430"/>
                    <a:pt x="718820" y="1912620"/>
                    <a:pt x="727710" y="1918970"/>
                  </a:cubicBezTo>
                  <a:cubicBezTo>
                    <a:pt x="728980" y="1920240"/>
                    <a:pt x="731520" y="1920240"/>
                    <a:pt x="734060" y="1920240"/>
                  </a:cubicBezTo>
                  <a:cubicBezTo>
                    <a:pt x="750570" y="1921510"/>
                    <a:pt x="764540" y="1926590"/>
                    <a:pt x="775970" y="1936750"/>
                  </a:cubicBezTo>
                  <a:cubicBezTo>
                    <a:pt x="779780" y="1940560"/>
                    <a:pt x="784860" y="1943100"/>
                    <a:pt x="788670" y="1945640"/>
                  </a:cubicBezTo>
                  <a:cubicBezTo>
                    <a:pt x="792480" y="1948180"/>
                    <a:pt x="797560" y="1948180"/>
                    <a:pt x="801370" y="1949450"/>
                  </a:cubicBezTo>
                  <a:cubicBezTo>
                    <a:pt x="805180" y="1950720"/>
                    <a:pt x="807720" y="1951990"/>
                    <a:pt x="811530" y="1951990"/>
                  </a:cubicBezTo>
                  <a:cubicBezTo>
                    <a:pt x="817880" y="1951990"/>
                    <a:pt x="822960" y="1954530"/>
                    <a:pt x="826770" y="1959610"/>
                  </a:cubicBezTo>
                  <a:cubicBezTo>
                    <a:pt x="828040" y="1960880"/>
                    <a:pt x="829310" y="1962150"/>
                    <a:pt x="830580" y="1964690"/>
                  </a:cubicBezTo>
                  <a:cubicBezTo>
                    <a:pt x="829310" y="1968500"/>
                    <a:pt x="836930" y="1978660"/>
                    <a:pt x="842010" y="1978660"/>
                  </a:cubicBezTo>
                  <a:cubicBezTo>
                    <a:pt x="850900" y="1978660"/>
                    <a:pt x="859790" y="1981200"/>
                    <a:pt x="867410" y="1987550"/>
                  </a:cubicBezTo>
                  <a:cubicBezTo>
                    <a:pt x="868680" y="1988820"/>
                    <a:pt x="871220" y="1988820"/>
                    <a:pt x="873760" y="1987550"/>
                  </a:cubicBezTo>
                  <a:cubicBezTo>
                    <a:pt x="877570" y="1986280"/>
                    <a:pt x="880110" y="1986280"/>
                    <a:pt x="882650" y="1990090"/>
                  </a:cubicBezTo>
                  <a:cubicBezTo>
                    <a:pt x="883920" y="1991360"/>
                    <a:pt x="889000" y="1991360"/>
                    <a:pt x="891540" y="1991360"/>
                  </a:cubicBezTo>
                  <a:cubicBezTo>
                    <a:pt x="897890" y="1991360"/>
                    <a:pt x="905510" y="1990090"/>
                    <a:pt x="911860" y="1991360"/>
                  </a:cubicBezTo>
                  <a:cubicBezTo>
                    <a:pt x="923290" y="1992630"/>
                    <a:pt x="933450" y="1993900"/>
                    <a:pt x="944880" y="1996440"/>
                  </a:cubicBezTo>
                  <a:cubicBezTo>
                    <a:pt x="947420" y="1996440"/>
                    <a:pt x="949960" y="1997710"/>
                    <a:pt x="951230" y="1998980"/>
                  </a:cubicBezTo>
                  <a:cubicBezTo>
                    <a:pt x="953770" y="2005330"/>
                    <a:pt x="960120" y="2005330"/>
                    <a:pt x="963930" y="2006600"/>
                  </a:cubicBezTo>
                  <a:cubicBezTo>
                    <a:pt x="967740" y="2007870"/>
                    <a:pt x="972820" y="2009140"/>
                    <a:pt x="975360" y="2009140"/>
                  </a:cubicBezTo>
                  <a:cubicBezTo>
                    <a:pt x="976630" y="2007870"/>
                    <a:pt x="979170" y="2006600"/>
                    <a:pt x="981710" y="2004060"/>
                  </a:cubicBezTo>
                  <a:cubicBezTo>
                    <a:pt x="976630" y="2004060"/>
                    <a:pt x="974090" y="2005330"/>
                    <a:pt x="971550" y="2005330"/>
                  </a:cubicBezTo>
                  <a:cubicBezTo>
                    <a:pt x="976630" y="1998980"/>
                    <a:pt x="981710" y="1997710"/>
                    <a:pt x="988060" y="2001520"/>
                  </a:cubicBezTo>
                  <a:cubicBezTo>
                    <a:pt x="995680" y="2007870"/>
                    <a:pt x="1002030" y="2007870"/>
                    <a:pt x="1010920" y="2001520"/>
                  </a:cubicBezTo>
                  <a:lnTo>
                    <a:pt x="1018540" y="1997710"/>
                  </a:lnTo>
                  <a:lnTo>
                    <a:pt x="1018540" y="1991360"/>
                  </a:lnTo>
                  <a:cubicBezTo>
                    <a:pt x="1022350" y="1992630"/>
                    <a:pt x="1026160" y="1995170"/>
                    <a:pt x="1028700" y="1995170"/>
                  </a:cubicBezTo>
                  <a:cubicBezTo>
                    <a:pt x="1036320" y="1991360"/>
                    <a:pt x="1043940" y="1987550"/>
                    <a:pt x="1050290" y="1982470"/>
                  </a:cubicBezTo>
                  <a:cubicBezTo>
                    <a:pt x="1057910" y="1977390"/>
                    <a:pt x="1064260" y="1971040"/>
                    <a:pt x="1070610" y="1965960"/>
                  </a:cubicBezTo>
                  <a:cubicBezTo>
                    <a:pt x="1071880" y="1965960"/>
                    <a:pt x="1071880" y="1964690"/>
                    <a:pt x="1073150" y="1964690"/>
                  </a:cubicBezTo>
                  <a:cubicBezTo>
                    <a:pt x="1082040" y="1962150"/>
                    <a:pt x="1089660" y="1960880"/>
                    <a:pt x="1098550" y="1958340"/>
                  </a:cubicBezTo>
                  <a:cubicBezTo>
                    <a:pt x="1103630" y="1957070"/>
                    <a:pt x="1107440" y="1954530"/>
                    <a:pt x="1112520" y="1953260"/>
                  </a:cubicBezTo>
                  <a:cubicBezTo>
                    <a:pt x="1116330" y="1951990"/>
                    <a:pt x="1118870" y="1951990"/>
                    <a:pt x="1122680" y="1950720"/>
                  </a:cubicBezTo>
                  <a:lnTo>
                    <a:pt x="1135380" y="1950720"/>
                  </a:lnTo>
                  <a:cubicBezTo>
                    <a:pt x="1137920" y="1950720"/>
                    <a:pt x="1141730" y="1950720"/>
                    <a:pt x="1144270" y="1949450"/>
                  </a:cubicBezTo>
                  <a:cubicBezTo>
                    <a:pt x="1145540" y="1946910"/>
                    <a:pt x="1148080" y="1943100"/>
                    <a:pt x="1149350" y="1943100"/>
                  </a:cubicBezTo>
                  <a:cubicBezTo>
                    <a:pt x="1153160" y="1943100"/>
                    <a:pt x="1155700" y="1945640"/>
                    <a:pt x="1159510" y="1946910"/>
                  </a:cubicBezTo>
                  <a:cubicBezTo>
                    <a:pt x="1160780" y="1946910"/>
                    <a:pt x="1160780" y="1948180"/>
                    <a:pt x="1160780" y="1949450"/>
                  </a:cubicBezTo>
                  <a:cubicBezTo>
                    <a:pt x="1165860" y="1954530"/>
                    <a:pt x="1169670" y="1960880"/>
                    <a:pt x="1174750" y="1965960"/>
                  </a:cubicBezTo>
                  <a:cubicBezTo>
                    <a:pt x="1181100" y="1972310"/>
                    <a:pt x="1187450" y="1972310"/>
                    <a:pt x="1191260" y="1968500"/>
                  </a:cubicBezTo>
                  <a:cubicBezTo>
                    <a:pt x="1197610" y="1963420"/>
                    <a:pt x="1202690" y="1959610"/>
                    <a:pt x="1211580" y="1962150"/>
                  </a:cubicBezTo>
                  <a:cubicBezTo>
                    <a:pt x="1212850" y="1962150"/>
                    <a:pt x="1215390" y="1963420"/>
                    <a:pt x="1216660" y="1962150"/>
                  </a:cubicBezTo>
                  <a:cubicBezTo>
                    <a:pt x="1223010" y="1959610"/>
                    <a:pt x="1230630" y="1957070"/>
                    <a:pt x="1236980" y="1953260"/>
                  </a:cubicBezTo>
                  <a:cubicBezTo>
                    <a:pt x="1240790" y="1951990"/>
                    <a:pt x="1245870" y="1951990"/>
                    <a:pt x="1247140" y="1949450"/>
                  </a:cubicBezTo>
                  <a:cubicBezTo>
                    <a:pt x="1250950" y="1941830"/>
                    <a:pt x="1257300" y="1938020"/>
                    <a:pt x="1263650" y="1932940"/>
                  </a:cubicBezTo>
                  <a:cubicBezTo>
                    <a:pt x="1267460" y="1929130"/>
                    <a:pt x="1271270" y="1924050"/>
                    <a:pt x="1275080" y="1922780"/>
                  </a:cubicBezTo>
                  <a:cubicBezTo>
                    <a:pt x="1283970" y="1920240"/>
                    <a:pt x="1290320" y="1912620"/>
                    <a:pt x="1297940" y="1907540"/>
                  </a:cubicBezTo>
                  <a:cubicBezTo>
                    <a:pt x="1304290" y="1903730"/>
                    <a:pt x="1308100" y="1896110"/>
                    <a:pt x="1314450" y="1894840"/>
                  </a:cubicBezTo>
                  <a:cubicBezTo>
                    <a:pt x="1324610" y="1892300"/>
                    <a:pt x="1332230" y="1885950"/>
                    <a:pt x="1341120" y="1879600"/>
                  </a:cubicBezTo>
                  <a:cubicBezTo>
                    <a:pt x="1346200" y="1875790"/>
                    <a:pt x="1352550" y="1873250"/>
                    <a:pt x="1358900" y="1874520"/>
                  </a:cubicBezTo>
                  <a:cubicBezTo>
                    <a:pt x="1362710" y="1875790"/>
                    <a:pt x="1367790" y="1874520"/>
                    <a:pt x="1370330" y="1873250"/>
                  </a:cubicBezTo>
                  <a:cubicBezTo>
                    <a:pt x="1375410" y="1870710"/>
                    <a:pt x="1380490" y="1866900"/>
                    <a:pt x="1385570" y="1864360"/>
                  </a:cubicBezTo>
                  <a:cubicBezTo>
                    <a:pt x="1389380" y="1861820"/>
                    <a:pt x="1393190" y="1859280"/>
                    <a:pt x="1397000" y="1859280"/>
                  </a:cubicBezTo>
                  <a:cubicBezTo>
                    <a:pt x="1409700" y="1858010"/>
                    <a:pt x="1419860" y="1855470"/>
                    <a:pt x="1426210" y="1842770"/>
                  </a:cubicBezTo>
                  <a:cubicBezTo>
                    <a:pt x="1428750" y="1837690"/>
                    <a:pt x="1441450" y="1831340"/>
                    <a:pt x="1446530" y="1833880"/>
                  </a:cubicBezTo>
                  <a:cubicBezTo>
                    <a:pt x="1455420" y="1837690"/>
                    <a:pt x="1461770" y="1835150"/>
                    <a:pt x="1466850" y="1827530"/>
                  </a:cubicBezTo>
                  <a:cubicBezTo>
                    <a:pt x="1470660" y="1823720"/>
                    <a:pt x="1475740" y="1824990"/>
                    <a:pt x="1479550" y="1827530"/>
                  </a:cubicBezTo>
                  <a:cubicBezTo>
                    <a:pt x="1482090" y="1830070"/>
                    <a:pt x="1484630" y="1831340"/>
                    <a:pt x="1487170" y="1831340"/>
                  </a:cubicBezTo>
                  <a:cubicBezTo>
                    <a:pt x="1496060" y="1832610"/>
                    <a:pt x="1506220" y="1831340"/>
                    <a:pt x="1515110" y="1832610"/>
                  </a:cubicBezTo>
                  <a:cubicBezTo>
                    <a:pt x="1522730" y="1833880"/>
                    <a:pt x="1530350" y="1831340"/>
                    <a:pt x="1535430" y="1826260"/>
                  </a:cubicBezTo>
                  <a:cubicBezTo>
                    <a:pt x="1540510" y="1821180"/>
                    <a:pt x="1544320" y="1821180"/>
                    <a:pt x="1551940" y="1823720"/>
                  </a:cubicBezTo>
                  <a:cubicBezTo>
                    <a:pt x="1558290" y="1826260"/>
                    <a:pt x="1563370" y="1832610"/>
                    <a:pt x="1572260" y="1831340"/>
                  </a:cubicBezTo>
                  <a:cubicBezTo>
                    <a:pt x="1579880" y="1830070"/>
                    <a:pt x="1588770" y="1833880"/>
                    <a:pt x="1597660" y="1830070"/>
                  </a:cubicBezTo>
                  <a:lnTo>
                    <a:pt x="1602740" y="1830070"/>
                  </a:lnTo>
                  <a:cubicBezTo>
                    <a:pt x="1610360" y="1832610"/>
                    <a:pt x="1617980" y="1833880"/>
                    <a:pt x="1624330" y="1840230"/>
                  </a:cubicBezTo>
                  <a:cubicBezTo>
                    <a:pt x="1631950" y="1846580"/>
                    <a:pt x="1633220" y="1799590"/>
                    <a:pt x="1640840" y="1804670"/>
                  </a:cubicBezTo>
                  <a:cubicBezTo>
                    <a:pt x="1652270" y="1812290"/>
                    <a:pt x="1649730" y="1804670"/>
                    <a:pt x="1661160" y="1811020"/>
                  </a:cubicBezTo>
                  <a:cubicBezTo>
                    <a:pt x="1670050" y="1814830"/>
                    <a:pt x="1666240" y="1800860"/>
                    <a:pt x="1676400" y="1803400"/>
                  </a:cubicBezTo>
                  <a:cubicBezTo>
                    <a:pt x="1677670" y="1803400"/>
                    <a:pt x="1692910" y="1813560"/>
                    <a:pt x="1692910" y="1812290"/>
                  </a:cubicBezTo>
                  <a:cubicBezTo>
                    <a:pt x="1699260" y="1808480"/>
                    <a:pt x="1705610" y="1770380"/>
                    <a:pt x="1711960" y="1771650"/>
                  </a:cubicBezTo>
                  <a:cubicBezTo>
                    <a:pt x="1724660" y="1775460"/>
                    <a:pt x="1736090" y="1772920"/>
                    <a:pt x="1747520" y="1767840"/>
                  </a:cubicBezTo>
                  <a:cubicBezTo>
                    <a:pt x="1753870" y="1765300"/>
                    <a:pt x="1764030" y="1756410"/>
                    <a:pt x="1769110" y="1760220"/>
                  </a:cubicBezTo>
                  <a:cubicBezTo>
                    <a:pt x="1778000" y="1766570"/>
                    <a:pt x="1786890" y="1769110"/>
                    <a:pt x="1797050" y="1770380"/>
                  </a:cubicBezTo>
                  <a:cubicBezTo>
                    <a:pt x="1798320" y="1770380"/>
                    <a:pt x="1799590" y="1771650"/>
                    <a:pt x="1800860" y="1772920"/>
                  </a:cubicBezTo>
                  <a:cubicBezTo>
                    <a:pt x="1804670" y="1778000"/>
                    <a:pt x="1822450" y="1764030"/>
                    <a:pt x="1826260" y="1769110"/>
                  </a:cubicBezTo>
                  <a:cubicBezTo>
                    <a:pt x="1831340" y="1776730"/>
                    <a:pt x="1836420" y="1784350"/>
                    <a:pt x="1841500" y="1790700"/>
                  </a:cubicBezTo>
                  <a:cubicBezTo>
                    <a:pt x="1844040" y="1793240"/>
                    <a:pt x="1847850" y="1794510"/>
                    <a:pt x="1849120" y="1797050"/>
                  </a:cubicBezTo>
                  <a:cubicBezTo>
                    <a:pt x="1850390" y="1803400"/>
                    <a:pt x="1852930" y="1805940"/>
                    <a:pt x="1859280" y="1805940"/>
                  </a:cubicBezTo>
                  <a:cubicBezTo>
                    <a:pt x="1863090" y="1805940"/>
                    <a:pt x="1866900" y="1807210"/>
                    <a:pt x="1869440" y="1809750"/>
                  </a:cubicBezTo>
                  <a:cubicBezTo>
                    <a:pt x="1875790" y="1813560"/>
                    <a:pt x="1880870" y="1817370"/>
                    <a:pt x="1885950" y="1821180"/>
                  </a:cubicBezTo>
                  <a:cubicBezTo>
                    <a:pt x="1892300" y="1824990"/>
                    <a:pt x="1898650" y="1828800"/>
                    <a:pt x="1901190" y="1835150"/>
                  </a:cubicBezTo>
                  <a:cubicBezTo>
                    <a:pt x="1902460" y="1837690"/>
                    <a:pt x="1903730" y="1838960"/>
                    <a:pt x="1905000" y="1840230"/>
                  </a:cubicBezTo>
                  <a:cubicBezTo>
                    <a:pt x="1910080" y="1845310"/>
                    <a:pt x="1915160" y="1849120"/>
                    <a:pt x="1920240" y="1854200"/>
                  </a:cubicBezTo>
                  <a:cubicBezTo>
                    <a:pt x="1927860" y="1860550"/>
                    <a:pt x="1934210" y="1868170"/>
                    <a:pt x="1941830" y="1874520"/>
                  </a:cubicBezTo>
                  <a:cubicBezTo>
                    <a:pt x="1944370" y="1875790"/>
                    <a:pt x="1946910" y="1878330"/>
                    <a:pt x="1949450" y="1879600"/>
                  </a:cubicBezTo>
                  <a:cubicBezTo>
                    <a:pt x="1954530" y="1882140"/>
                    <a:pt x="1959610" y="1884680"/>
                    <a:pt x="1963420" y="1888490"/>
                  </a:cubicBezTo>
                  <a:cubicBezTo>
                    <a:pt x="1967230" y="1892300"/>
                    <a:pt x="1985010" y="1869440"/>
                    <a:pt x="1987550" y="1874520"/>
                  </a:cubicBezTo>
                  <a:cubicBezTo>
                    <a:pt x="1987550" y="1875790"/>
                    <a:pt x="1988820" y="1875790"/>
                    <a:pt x="1990090" y="1875790"/>
                  </a:cubicBezTo>
                  <a:cubicBezTo>
                    <a:pt x="1997710" y="1882140"/>
                    <a:pt x="2005330" y="1879600"/>
                    <a:pt x="2012950" y="1877060"/>
                  </a:cubicBezTo>
                  <a:cubicBezTo>
                    <a:pt x="2015490" y="1875790"/>
                    <a:pt x="2018030" y="1874520"/>
                    <a:pt x="2019300" y="1875790"/>
                  </a:cubicBezTo>
                  <a:cubicBezTo>
                    <a:pt x="2028190" y="1879600"/>
                    <a:pt x="2034540" y="1888490"/>
                    <a:pt x="2045970" y="1889760"/>
                  </a:cubicBezTo>
                  <a:cubicBezTo>
                    <a:pt x="2045970" y="1889760"/>
                    <a:pt x="2047240" y="1889760"/>
                    <a:pt x="2047240" y="1891030"/>
                  </a:cubicBezTo>
                  <a:cubicBezTo>
                    <a:pt x="2049780" y="1898650"/>
                    <a:pt x="2057400" y="1898650"/>
                    <a:pt x="2063750" y="1899920"/>
                  </a:cubicBezTo>
                  <a:cubicBezTo>
                    <a:pt x="2067560" y="1899920"/>
                    <a:pt x="2071370" y="1901190"/>
                    <a:pt x="2073910" y="1902460"/>
                  </a:cubicBezTo>
                  <a:cubicBezTo>
                    <a:pt x="2081530" y="1906270"/>
                    <a:pt x="2089150" y="1911350"/>
                    <a:pt x="2098040" y="1913890"/>
                  </a:cubicBezTo>
                  <a:cubicBezTo>
                    <a:pt x="2109470" y="1917700"/>
                    <a:pt x="2120900" y="1920240"/>
                    <a:pt x="2129790" y="1926590"/>
                  </a:cubicBezTo>
                  <a:cubicBezTo>
                    <a:pt x="2131060" y="1926590"/>
                    <a:pt x="2132330" y="1926590"/>
                    <a:pt x="2132330" y="1927860"/>
                  </a:cubicBezTo>
                  <a:cubicBezTo>
                    <a:pt x="2136140" y="1930400"/>
                    <a:pt x="2142490" y="1931670"/>
                    <a:pt x="2145030" y="1935480"/>
                  </a:cubicBezTo>
                  <a:cubicBezTo>
                    <a:pt x="2148840" y="1943100"/>
                    <a:pt x="2159000" y="1941830"/>
                    <a:pt x="2164080" y="1948180"/>
                  </a:cubicBezTo>
                  <a:lnTo>
                    <a:pt x="2165350" y="1948180"/>
                  </a:lnTo>
                  <a:cubicBezTo>
                    <a:pt x="2170430" y="1948180"/>
                    <a:pt x="2175510" y="1949450"/>
                    <a:pt x="2181860" y="1949450"/>
                  </a:cubicBezTo>
                  <a:cubicBezTo>
                    <a:pt x="2184400" y="1948180"/>
                    <a:pt x="2188210" y="1945640"/>
                    <a:pt x="2190750" y="1945640"/>
                  </a:cubicBezTo>
                  <a:cubicBezTo>
                    <a:pt x="2202180" y="1949450"/>
                    <a:pt x="2213610" y="1949450"/>
                    <a:pt x="2221230" y="1939290"/>
                  </a:cubicBezTo>
                  <a:cubicBezTo>
                    <a:pt x="2222500" y="1938020"/>
                    <a:pt x="2225040" y="1938020"/>
                    <a:pt x="2227580" y="1938020"/>
                  </a:cubicBezTo>
                  <a:lnTo>
                    <a:pt x="2237740" y="1938020"/>
                  </a:lnTo>
                  <a:cubicBezTo>
                    <a:pt x="2249170" y="1935480"/>
                    <a:pt x="2259330" y="1932940"/>
                    <a:pt x="2270760" y="1931670"/>
                  </a:cubicBezTo>
                  <a:cubicBezTo>
                    <a:pt x="2275840" y="1930400"/>
                    <a:pt x="2282190" y="1932940"/>
                    <a:pt x="2287270" y="1934210"/>
                  </a:cubicBezTo>
                  <a:cubicBezTo>
                    <a:pt x="2292350" y="1935480"/>
                    <a:pt x="2297430" y="1935480"/>
                    <a:pt x="2302510" y="1935480"/>
                  </a:cubicBezTo>
                  <a:cubicBezTo>
                    <a:pt x="2308860" y="1935480"/>
                    <a:pt x="2313940" y="1932940"/>
                    <a:pt x="2320290" y="1932940"/>
                  </a:cubicBezTo>
                  <a:cubicBezTo>
                    <a:pt x="2325370" y="1931670"/>
                    <a:pt x="2331720" y="1931670"/>
                    <a:pt x="2336800" y="1930400"/>
                  </a:cubicBezTo>
                  <a:cubicBezTo>
                    <a:pt x="2348230" y="1927860"/>
                    <a:pt x="2358390" y="1925320"/>
                    <a:pt x="2369820" y="1924050"/>
                  </a:cubicBezTo>
                  <a:cubicBezTo>
                    <a:pt x="2377440" y="1880870"/>
                    <a:pt x="2376170" y="1830070"/>
                    <a:pt x="2376170" y="1778000"/>
                  </a:cubicBezTo>
                  <a:close/>
                </a:path>
              </a:pathLst>
            </a:custGeom>
            <a:blipFill>
              <a:blip r:embed="rId6"/>
              <a:stretch>
                <a:fillRect l="-29585" r="-29585"/>
              </a:stretch>
            </a:blipFill>
          </p:spPr>
        </p:sp>
      </p:grpSp>
      <p:pic>
        <p:nvPicPr>
          <p:cNvPr id="8" name="Picture 8"/>
          <p:cNvPicPr>
            <a:picLocks noChangeAspect="1"/>
          </p:cNvPicPr>
          <p:nvPr/>
        </p:nvPicPr>
        <p:blipFill rotWithShape="1">
          <a:blip r:embed="rId7"/>
          <a:srcRect r="8548" b="14568"/>
          <a:stretch/>
        </p:blipFill>
        <p:spPr>
          <a:xfrm rot="3113544">
            <a:off x="-1103017" y="6948352"/>
            <a:ext cx="3127043" cy="2654669"/>
          </a:xfrm>
          <a:prstGeom prst="rect">
            <a:avLst/>
          </a:prstGeom>
        </p:spPr>
      </p:pic>
      <p:pic>
        <p:nvPicPr>
          <p:cNvPr id="9" name="Picture 9"/>
          <p:cNvPicPr>
            <a:picLocks noChangeAspect="1"/>
          </p:cNvPicPr>
          <p:nvPr/>
        </p:nvPicPr>
        <p:blipFill>
          <a:blip r:embed="rId8"/>
          <a:srcRect/>
          <a:stretch>
            <a:fillRect/>
          </a:stretch>
        </p:blipFill>
        <p:spPr>
          <a:xfrm rot="3113544">
            <a:off x="721432" y="7847834"/>
            <a:ext cx="1560126" cy="2731073"/>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0779" b="20779"/>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rot="-10800000">
            <a:off x="16710002" y="8189221"/>
            <a:ext cx="3551851" cy="3427536"/>
          </a:xfrm>
          <a:prstGeom prst="rect">
            <a:avLst/>
          </a:prstGeom>
        </p:spPr>
      </p:pic>
      <p:sp>
        <p:nvSpPr>
          <p:cNvPr id="6" name="TextBox 6"/>
          <p:cNvSpPr txBox="1"/>
          <p:nvPr/>
        </p:nvSpPr>
        <p:spPr>
          <a:xfrm>
            <a:off x="5837186" y="2639930"/>
            <a:ext cx="11422114" cy="6283771"/>
          </a:xfrm>
          <a:prstGeom prst="rect">
            <a:avLst/>
          </a:prstGeom>
        </p:spPr>
        <p:txBody>
          <a:bodyPr wrap="square" lIns="0" tIns="0" rIns="0" bIns="0" rtlCol="0" anchor="t">
            <a:spAutoFit/>
          </a:bodyPr>
          <a:lstStyle/>
          <a:p>
            <a:pPr algn="ctr">
              <a:lnSpc>
                <a:spcPts val="4933"/>
              </a:lnSpc>
              <a:spcBef>
                <a:spcPct val="0"/>
              </a:spcBef>
            </a:pPr>
            <a:r>
              <a:rPr lang="en-US" sz="3523" dirty="0">
                <a:solidFill>
                  <a:srgbClr val="844B32"/>
                </a:solidFill>
                <a:latin typeface="Open Sans Bold"/>
              </a:rPr>
              <a:t>Isaiah 46:3-5</a:t>
            </a:r>
          </a:p>
          <a:p>
            <a:pPr algn="ctr">
              <a:lnSpc>
                <a:spcPts val="4933"/>
              </a:lnSpc>
              <a:spcBef>
                <a:spcPct val="0"/>
              </a:spcBef>
            </a:pPr>
            <a:r>
              <a:rPr lang="en-US" sz="3523" dirty="0">
                <a:solidFill>
                  <a:srgbClr val="844B32"/>
                </a:solidFill>
                <a:latin typeface="Open Sans"/>
              </a:rPr>
              <a:t>“Listen to me . .. all the remnant of the people of Israel, you whom I have upheld since your birth,  and have carried since you were born. 4 </a:t>
            </a:r>
            <a:r>
              <a:rPr lang="en-US" sz="3523" dirty="0">
                <a:solidFill>
                  <a:srgbClr val="844B32"/>
                </a:solidFill>
                <a:latin typeface="Open Sans Bold"/>
              </a:rPr>
              <a:t>Even to your old age and gray hairs I am he, I am he who will sustain you</a:t>
            </a:r>
            <a:r>
              <a:rPr lang="en-US" sz="3523" dirty="0">
                <a:solidFill>
                  <a:srgbClr val="844B32"/>
                </a:solidFill>
                <a:latin typeface="Open Sans"/>
              </a:rPr>
              <a:t>. I have made you and I will carry you; I will sustain you and I will rescue you.</a:t>
            </a:r>
          </a:p>
          <a:p>
            <a:pPr algn="ctr">
              <a:lnSpc>
                <a:spcPts val="4933"/>
              </a:lnSpc>
              <a:spcBef>
                <a:spcPct val="0"/>
              </a:spcBef>
            </a:pPr>
            <a:r>
              <a:rPr lang="en-US" sz="3523" dirty="0">
                <a:solidFill>
                  <a:srgbClr val="844B32"/>
                </a:solidFill>
                <a:latin typeface="Open Sans"/>
              </a:rPr>
              <a:t>5 “With whom will you compare me or count me equal? To whom will you liken me that we may be compared?</a:t>
            </a:r>
          </a:p>
        </p:txBody>
      </p:sp>
      <p:pic>
        <p:nvPicPr>
          <p:cNvPr id="7" name="Picture 7"/>
          <p:cNvPicPr>
            <a:picLocks noChangeAspect="1"/>
          </p:cNvPicPr>
          <p:nvPr/>
        </p:nvPicPr>
        <p:blipFill>
          <a:blip r:embed="rId5"/>
          <a:srcRect/>
          <a:stretch>
            <a:fillRect/>
          </a:stretch>
        </p:blipFill>
        <p:spPr>
          <a:xfrm rot="3113544">
            <a:off x="-1068690" y="7551746"/>
            <a:ext cx="3419342" cy="3107327"/>
          </a:xfrm>
          <a:prstGeom prst="rect">
            <a:avLst/>
          </a:prstGeom>
        </p:spPr>
      </p:pic>
      <p:pic>
        <p:nvPicPr>
          <p:cNvPr id="8" name="Picture 8"/>
          <p:cNvPicPr>
            <a:picLocks noChangeAspect="1"/>
          </p:cNvPicPr>
          <p:nvPr/>
        </p:nvPicPr>
        <p:blipFill>
          <a:blip r:embed="rId6"/>
          <a:srcRect/>
          <a:stretch>
            <a:fillRect/>
          </a:stretch>
        </p:blipFill>
        <p:spPr>
          <a:xfrm rot="3113544">
            <a:off x="808186" y="8106989"/>
            <a:ext cx="1940313" cy="3396609"/>
          </a:xfrm>
          <a:prstGeom prst="rect">
            <a:avLst/>
          </a:prstGeom>
        </p:spPr>
      </p:pic>
      <p:pic>
        <p:nvPicPr>
          <p:cNvPr id="9" name="Picture 9"/>
          <p:cNvPicPr>
            <a:picLocks noChangeAspect="1"/>
          </p:cNvPicPr>
          <p:nvPr/>
        </p:nvPicPr>
        <p:blipFill>
          <a:blip r:embed="rId4"/>
          <a:srcRect/>
          <a:stretch>
            <a:fillRect/>
          </a:stretch>
        </p:blipFill>
        <p:spPr>
          <a:xfrm rot="-4467854">
            <a:off x="15352594" y="-1463226"/>
            <a:ext cx="3813412" cy="3679943"/>
          </a:xfrm>
          <a:prstGeom prst="rect">
            <a:avLst/>
          </a:prstGeom>
        </p:spPr>
      </p:pic>
      <p:pic>
        <p:nvPicPr>
          <p:cNvPr id="10" name="Picture 9"/>
          <p:cNvPicPr>
            <a:picLocks noChangeAspect="1"/>
          </p:cNvPicPr>
          <p:nvPr/>
        </p:nvPicPr>
        <p:blipFill rotWithShape="1">
          <a:blip r:embed="rId7"/>
          <a:srcRect l="22555"/>
          <a:stretch/>
        </p:blipFill>
        <p:spPr>
          <a:xfrm>
            <a:off x="-457200" y="2436212"/>
            <a:ext cx="5725229" cy="5414575"/>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0779" b="20779"/>
          <a:stretch>
            <a:fillRect/>
          </a:stretch>
        </p:blipFill>
        <p:spPr>
          <a:xfrm>
            <a:off x="0" y="0"/>
            <a:ext cx="18288000" cy="10287000"/>
          </a:xfrm>
          <a:prstGeom prst="rect">
            <a:avLst/>
          </a:prstGeom>
        </p:spPr>
      </p:pic>
      <p:grpSp>
        <p:nvGrpSpPr>
          <p:cNvPr id="3" name="Group 3"/>
          <p:cNvGrpSpPr>
            <a:grpSpLocks noChangeAspect="1"/>
          </p:cNvGrpSpPr>
          <p:nvPr/>
        </p:nvGrpSpPr>
        <p:grpSpPr>
          <a:xfrm>
            <a:off x="0" y="-263774"/>
            <a:ext cx="5353314" cy="9039706"/>
            <a:chOff x="0" y="0"/>
            <a:chExt cx="3760470" cy="6350000"/>
          </a:xfrm>
        </p:grpSpPr>
        <p:sp>
          <p:nvSpPr>
            <p:cNvPr id="4" name="Freeform 4"/>
            <p:cNvSpPr/>
            <p:nvPr/>
          </p:nvSpPr>
          <p:spPr>
            <a:xfrm>
              <a:off x="0" y="0"/>
              <a:ext cx="3760470" cy="6377939"/>
            </a:xfrm>
            <a:custGeom>
              <a:avLst/>
              <a:gdLst/>
              <a:ahLst/>
              <a:cxnLst/>
              <a:rect l="l" t="t" r="r" b="b"/>
              <a:pathLst>
                <a:path w="3760470" h="6377939">
                  <a:moveTo>
                    <a:pt x="3733800" y="844550"/>
                  </a:moveTo>
                  <a:cubicBezTo>
                    <a:pt x="3707130" y="953770"/>
                    <a:pt x="3624580" y="1225550"/>
                    <a:pt x="3624580" y="1225550"/>
                  </a:cubicBezTo>
                  <a:cubicBezTo>
                    <a:pt x="3624580" y="1225550"/>
                    <a:pt x="3597910" y="1525270"/>
                    <a:pt x="3597910" y="1634490"/>
                  </a:cubicBezTo>
                  <a:cubicBezTo>
                    <a:pt x="3597910" y="1634490"/>
                    <a:pt x="3624580" y="1770380"/>
                    <a:pt x="3624580" y="1824990"/>
                  </a:cubicBezTo>
                  <a:cubicBezTo>
                    <a:pt x="3624580" y="1879600"/>
                    <a:pt x="3597910" y="2015490"/>
                    <a:pt x="3597910" y="2015490"/>
                  </a:cubicBezTo>
                  <a:lnTo>
                    <a:pt x="3624580" y="2205990"/>
                  </a:lnTo>
                  <a:cubicBezTo>
                    <a:pt x="3624580" y="2205990"/>
                    <a:pt x="3651250" y="2315210"/>
                    <a:pt x="3624580" y="2369820"/>
                  </a:cubicBezTo>
                  <a:cubicBezTo>
                    <a:pt x="3624580" y="2369820"/>
                    <a:pt x="3624580" y="2396490"/>
                    <a:pt x="3624580" y="2424430"/>
                  </a:cubicBezTo>
                  <a:cubicBezTo>
                    <a:pt x="3624580" y="2452370"/>
                    <a:pt x="3679190" y="2479040"/>
                    <a:pt x="3624580" y="2533650"/>
                  </a:cubicBezTo>
                  <a:lnTo>
                    <a:pt x="3651250" y="2669540"/>
                  </a:lnTo>
                  <a:cubicBezTo>
                    <a:pt x="3651250" y="2669540"/>
                    <a:pt x="3705860" y="2887980"/>
                    <a:pt x="3651250" y="2914650"/>
                  </a:cubicBezTo>
                  <a:cubicBezTo>
                    <a:pt x="3596640" y="2941320"/>
                    <a:pt x="3542030" y="3105150"/>
                    <a:pt x="3542030" y="3105150"/>
                  </a:cubicBezTo>
                  <a:lnTo>
                    <a:pt x="3542030" y="3733800"/>
                  </a:lnTo>
                  <a:cubicBezTo>
                    <a:pt x="3542030" y="3733800"/>
                    <a:pt x="3487420" y="3843020"/>
                    <a:pt x="3515360" y="3924300"/>
                  </a:cubicBezTo>
                  <a:cubicBezTo>
                    <a:pt x="3543300" y="4005580"/>
                    <a:pt x="3515360" y="4142740"/>
                    <a:pt x="3515360" y="4142740"/>
                  </a:cubicBezTo>
                  <a:lnTo>
                    <a:pt x="3596640" y="4578350"/>
                  </a:lnTo>
                  <a:lnTo>
                    <a:pt x="3515360" y="5096510"/>
                  </a:lnTo>
                  <a:cubicBezTo>
                    <a:pt x="3515360" y="5096510"/>
                    <a:pt x="3379470" y="5450840"/>
                    <a:pt x="3379470" y="5532120"/>
                  </a:cubicBezTo>
                  <a:cubicBezTo>
                    <a:pt x="3379470" y="5613400"/>
                    <a:pt x="3406140" y="5886450"/>
                    <a:pt x="3406140" y="5913120"/>
                  </a:cubicBezTo>
                  <a:cubicBezTo>
                    <a:pt x="3406140" y="5939790"/>
                    <a:pt x="3351530" y="6158230"/>
                    <a:pt x="3324860" y="6212840"/>
                  </a:cubicBezTo>
                  <a:cubicBezTo>
                    <a:pt x="3298190" y="6267450"/>
                    <a:pt x="3270250" y="6294120"/>
                    <a:pt x="3161030" y="6267450"/>
                  </a:cubicBezTo>
                  <a:lnTo>
                    <a:pt x="2997200" y="6240780"/>
                  </a:lnTo>
                  <a:lnTo>
                    <a:pt x="2915920" y="6214109"/>
                  </a:lnTo>
                  <a:cubicBezTo>
                    <a:pt x="2915920" y="6214109"/>
                    <a:pt x="2834640" y="6214109"/>
                    <a:pt x="2780030" y="6159500"/>
                  </a:cubicBezTo>
                  <a:cubicBezTo>
                    <a:pt x="2780030" y="6159500"/>
                    <a:pt x="2698750" y="6132830"/>
                    <a:pt x="2644140" y="6132830"/>
                  </a:cubicBezTo>
                  <a:lnTo>
                    <a:pt x="2589530" y="6159500"/>
                  </a:lnTo>
                  <a:lnTo>
                    <a:pt x="2399030" y="6214109"/>
                  </a:lnTo>
                  <a:cubicBezTo>
                    <a:pt x="2399030" y="6214109"/>
                    <a:pt x="2099310" y="6295389"/>
                    <a:pt x="2018030" y="6268719"/>
                  </a:cubicBezTo>
                  <a:cubicBezTo>
                    <a:pt x="2018030" y="6268719"/>
                    <a:pt x="1908810" y="6242049"/>
                    <a:pt x="1827530" y="6268719"/>
                  </a:cubicBezTo>
                  <a:cubicBezTo>
                    <a:pt x="1827530" y="6268719"/>
                    <a:pt x="1718310" y="6377939"/>
                    <a:pt x="1582420" y="6268719"/>
                  </a:cubicBezTo>
                  <a:lnTo>
                    <a:pt x="1473200" y="6268719"/>
                  </a:lnTo>
                  <a:lnTo>
                    <a:pt x="1253490" y="6268719"/>
                  </a:lnTo>
                  <a:cubicBezTo>
                    <a:pt x="1253490" y="6268719"/>
                    <a:pt x="1144270" y="6349999"/>
                    <a:pt x="872490" y="6295389"/>
                  </a:cubicBezTo>
                  <a:lnTo>
                    <a:pt x="735330" y="6295389"/>
                  </a:lnTo>
                  <a:cubicBezTo>
                    <a:pt x="735330" y="6295389"/>
                    <a:pt x="544830" y="6349999"/>
                    <a:pt x="435610" y="6240780"/>
                  </a:cubicBezTo>
                  <a:lnTo>
                    <a:pt x="218440" y="6240780"/>
                  </a:lnTo>
                  <a:lnTo>
                    <a:pt x="0" y="6240780"/>
                  </a:lnTo>
                  <a:lnTo>
                    <a:pt x="0" y="0"/>
                  </a:lnTo>
                  <a:lnTo>
                    <a:pt x="3475990" y="0"/>
                  </a:lnTo>
                  <a:cubicBezTo>
                    <a:pt x="3482340" y="68580"/>
                    <a:pt x="3511550" y="374650"/>
                    <a:pt x="3583940" y="422910"/>
                  </a:cubicBezTo>
                  <a:cubicBezTo>
                    <a:pt x="3665220" y="477520"/>
                    <a:pt x="3760470" y="735330"/>
                    <a:pt x="3733800" y="844550"/>
                  </a:cubicBezTo>
                  <a:close/>
                </a:path>
              </a:pathLst>
            </a:custGeom>
            <a:blipFill>
              <a:blip r:embed="rId4"/>
              <a:stretch>
                <a:fillRect l="-76738" r="-76738"/>
              </a:stretch>
            </a:blipFill>
          </p:spPr>
        </p:sp>
        <p:sp>
          <p:nvSpPr>
            <p:cNvPr id="5" name="Freeform 5"/>
            <p:cNvSpPr/>
            <p:nvPr/>
          </p:nvSpPr>
          <p:spPr>
            <a:xfrm>
              <a:off x="0" y="0"/>
              <a:ext cx="3760470" cy="6350000"/>
            </a:xfrm>
            <a:custGeom>
              <a:avLst/>
              <a:gdLst/>
              <a:ahLst/>
              <a:cxnLst/>
              <a:rect l="l" t="t" r="r" b="b"/>
              <a:pathLst>
                <a:path w="3760470" h="6350000">
                  <a:moveTo>
                    <a:pt x="3760470" y="6350000"/>
                  </a:moveTo>
                  <a:lnTo>
                    <a:pt x="0" y="6350000"/>
                  </a:lnTo>
                  <a:lnTo>
                    <a:pt x="0" y="0"/>
                  </a:lnTo>
                  <a:lnTo>
                    <a:pt x="3760470" y="0"/>
                  </a:lnTo>
                  <a:lnTo>
                    <a:pt x="3760470" y="6350000"/>
                  </a:lnTo>
                  <a:close/>
                </a:path>
              </a:pathLst>
            </a:custGeom>
            <a:blipFill>
              <a:blip r:embed="rId5"/>
              <a:stretch>
                <a:fillRect l="-503" r="-6724" b="-1600"/>
              </a:stretch>
            </a:blipFill>
          </p:spPr>
        </p:sp>
      </p:grpSp>
      <p:pic>
        <p:nvPicPr>
          <p:cNvPr id="6" name="Picture 6"/>
          <p:cNvPicPr>
            <a:picLocks noChangeAspect="1"/>
          </p:cNvPicPr>
          <p:nvPr/>
        </p:nvPicPr>
        <p:blipFill>
          <a:blip r:embed="rId6"/>
          <a:srcRect/>
          <a:stretch>
            <a:fillRect/>
          </a:stretch>
        </p:blipFill>
        <p:spPr>
          <a:xfrm>
            <a:off x="230642" y="8029472"/>
            <a:ext cx="3122158" cy="2837261"/>
          </a:xfrm>
          <a:prstGeom prst="rect">
            <a:avLst/>
          </a:prstGeom>
        </p:spPr>
      </p:pic>
      <p:pic>
        <p:nvPicPr>
          <p:cNvPr id="7" name="Picture 7"/>
          <p:cNvPicPr>
            <a:picLocks noChangeAspect="1"/>
          </p:cNvPicPr>
          <p:nvPr/>
        </p:nvPicPr>
        <p:blipFill>
          <a:blip r:embed="rId7"/>
          <a:srcRect/>
          <a:stretch>
            <a:fillRect/>
          </a:stretch>
        </p:blipFill>
        <p:spPr>
          <a:xfrm>
            <a:off x="1" y="7123827"/>
            <a:ext cx="1828800" cy="3201400"/>
          </a:xfrm>
          <a:prstGeom prst="rect">
            <a:avLst/>
          </a:prstGeom>
        </p:spPr>
      </p:pic>
      <p:pic>
        <p:nvPicPr>
          <p:cNvPr id="8" name="Picture 8"/>
          <p:cNvPicPr>
            <a:picLocks noChangeAspect="1"/>
          </p:cNvPicPr>
          <p:nvPr/>
        </p:nvPicPr>
        <p:blipFill>
          <a:blip r:embed="rId8"/>
          <a:srcRect/>
          <a:stretch>
            <a:fillRect/>
          </a:stretch>
        </p:blipFill>
        <p:spPr>
          <a:xfrm rot="-10800000">
            <a:off x="16072204" y="7630817"/>
            <a:ext cx="4431591" cy="4276485"/>
          </a:xfrm>
          <a:prstGeom prst="rect">
            <a:avLst/>
          </a:prstGeom>
        </p:spPr>
      </p:pic>
      <p:sp>
        <p:nvSpPr>
          <p:cNvPr id="9" name="TextBox 9"/>
          <p:cNvSpPr txBox="1"/>
          <p:nvPr/>
        </p:nvSpPr>
        <p:spPr>
          <a:xfrm>
            <a:off x="6778538" y="359976"/>
            <a:ext cx="9193512" cy="1526549"/>
          </a:xfrm>
          <a:prstGeom prst="rect">
            <a:avLst/>
          </a:prstGeom>
        </p:spPr>
        <p:txBody>
          <a:bodyPr lIns="0" tIns="0" rIns="0" bIns="0" rtlCol="0" anchor="t">
            <a:spAutoFit/>
          </a:bodyPr>
          <a:lstStyle/>
          <a:p>
            <a:pPr>
              <a:lnSpc>
                <a:spcPts val="12459"/>
              </a:lnSpc>
              <a:spcBef>
                <a:spcPct val="0"/>
              </a:spcBef>
            </a:pPr>
            <a:r>
              <a:rPr lang="en-US" sz="8899">
                <a:solidFill>
                  <a:srgbClr val="844B32"/>
                </a:solidFill>
                <a:latin typeface="Abril Fatface"/>
              </a:rPr>
              <a:t>Challenge </a:t>
            </a:r>
          </a:p>
        </p:txBody>
      </p:sp>
      <p:sp>
        <p:nvSpPr>
          <p:cNvPr id="10" name="TextBox 10"/>
          <p:cNvSpPr txBox="1"/>
          <p:nvPr/>
        </p:nvSpPr>
        <p:spPr>
          <a:xfrm>
            <a:off x="6623878" y="3104064"/>
            <a:ext cx="9502831" cy="4526752"/>
          </a:xfrm>
          <a:prstGeom prst="rect">
            <a:avLst/>
          </a:prstGeom>
        </p:spPr>
        <p:txBody>
          <a:bodyPr lIns="0" tIns="0" rIns="0" bIns="0" rtlCol="0" anchor="t">
            <a:spAutoFit/>
          </a:bodyPr>
          <a:lstStyle/>
          <a:p>
            <a:pPr algn="ctr">
              <a:lnSpc>
                <a:spcPts val="8959"/>
              </a:lnSpc>
            </a:pPr>
            <a:r>
              <a:rPr lang="en-US" sz="5400" dirty="0">
                <a:solidFill>
                  <a:srgbClr val="844B32"/>
                </a:solidFill>
                <a:latin typeface="Canva Sans Bold"/>
              </a:rPr>
              <a:t>Is the knowledge of the truth -God as the Creator and Sustainer - practical in my daily living?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DF9"/>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626452" y="0"/>
            <a:ext cx="7661548" cy="10287000"/>
            <a:chOff x="0" y="0"/>
            <a:chExt cx="4076700" cy="5473700"/>
          </a:xfrm>
        </p:grpSpPr>
        <p:sp>
          <p:nvSpPr>
            <p:cNvPr id="3" name="Freeform 3"/>
            <p:cNvSpPr/>
            <p:nvPr/>
          </p:nvSpPr>
          <p:spPr>
            <a:xfrm>
              <a:off x="38100" y="0"/>
              <a:ext cx="4038600" cy="5473700"/>
            </a:xfrm>
            <a:custGeom>
              <a:avLst/>
              <a:gdLst/>
              <a:ahLst/>
              <a:cxnLst/>
              <a:rect l="l" t="t" r="r" b="b"/>
              <a:pathLst>
                <a:path w="4038600" h="5473700">
                  <a:moveTo>
                    <a:pt x="4038600" y="0"/>
                  </a:moveTo>
                  <a:lnTo>
                    <a:pt x="4038600" y="5473700"/>
                  </a:lnTo>
                  <a:lnTo>
                    <a:pt x="0" y="5473700"/>
                  </a:lnTo>
                  <a:cubicBezTo>
                    <a:pt x="0" y="5473700"/>
                    <a:pt x="25400" y="5397500"/>
                    <a:pt x="38100" y="5372100"/>
                  </a:cubicBezTo>
                  <a:cubicBezTo>
                    <a:pt x="50800" y="5346700"/>
                    <a:pt x="38100" y="5295900"/>
                    <a:pt x="38100" y="5245100"/>
                  </a:cubicBezTo>
                  <a:cubicBezTo>
                    <a:pt x="38100" y="5194300"/>
                    <a:pt x="50800" y="5092700"/>
                    <a:pt x="50800" y="5092700"/>
                  </a:cubicBezTo>
                  <a:lnTo>
                    <a:pt x="88900" y="4991100"/>
                  </a:lnTo>
                  <a:lnTo>
                    <a:pt x="76200" y="4927600"/>
                  </a:lnTo>
                  <a:lnTo>
                    <a:pt x="88900" y="4889500"/>
                  </a:lnTo>
                  <a:lnTo>
                    <a:pt x="114300" y="4800600"/>
                  </a:lnTo>
                  <a:lnTo>
                    <a:pt x="101600" y="4648200"/>
                  </a:lnTo>
                  <a:cubicBezTo>
                    <a:pt x="101600" y="4648200"/>
                    <a:pt x="127000" y="4432300"/>
                    <a:pt x="152400" y="4381500"/>
                  </a:cubicBezTo>
                  <a:cubicBezTo>
                    <a:pt x="177800" y="4330700"/>
                    <a:pt x="152400" y="4279900"/>
                    <a:pt x="152400" y="4279900"/>
                  </a:cubicBezTo>
                  <a:lnTo>
                    <a:pt x="139700" y="4203700"/>
                  </a:lnTo>
                  <a:lnTo>
                    <a:pt x="114300" y="4114800"/>
                  </a:lnTo>
                  <a:lnTo>
                    <a:pt x="114300" y="3962400"/>
                  </a:lnTo>
                  <a:lnTo>
                    <a:pt x="139700" y="3860800"/>
                  </a:lnTo>
                  <a:lnTo>
                    <a:pt x="114300" y="3670300"/>
                  </a:lnTo>
                  <a:lnTo>
                    <a:pt x="127000" y="3403600"/>
                  </a:lnTo>
                  <a:lnTo>
                    <a:pt x="114300" y="3251200"/>
                  </a:lnTo>
                  <a:lnTo>
                    <a:pt x="114300" y="3149600"/>
                  </a:lnTo>
                  <a:lnTo>
                    <a:pt x="101600" y="3009900"/>
                  </a:lnTo>
                  <a:cubicBezTo>
                    <a:pt x="101600" y="3009900"/>
                    <a:pt x="63500" y="2959100"/>
                    <a:pt x="63500" y="2933700"/>
                  </a:cubicBezTo>
                  <a:cubicBezTo>
                    <a:pt x="63500" y="2908300"/>
                    <a:pt x="101600" y="2870200"/>
                    <a:pt x="101600" y="2870200"/>
                  </a:cubicBezTo>
                  <a:lnTo>
                    <a:pt x="190500" y="2667000"/>
                  </a:lnTo>
                  <a:cubicBezTo>
                    <a:pt x="190500" y="2667000"/>
                    <a:pt x="165100" y="2616200"/>
                    <a:pt x="203200" y="2540000"/>
                  </a:cubicBezTo>
                  <a:cubicBezTo>
                    <a:pt x="241300" y="2463800"/>
                    <a:pt x="292100" y="2311400"/>
                    <a:pt x="292100" y="2311400"/>
                  </a:cubicBezTo>
                  <a:cubicBezTo>
                    <a:pt x="292100" y="2311400"/>
                    <a:pt x="266700" y="2209800"/>
                    <a:pt x="228600" y="2146300"/>
                  </a:cubicBezTo>
                  <a:cubicBezTo>
                    <a:pt x="190500" y="2082800"/>
                    <a:pt x="177800" y="1955800"/>
                    <a:pt x="177800" y="1955800"/>
                  </a:cubicBezTo>
                  <a:lnTo>
                    <a:pt x="177800" y="1803400"/>
                  </a:lnTo>
                  <a:lnTo>
                    <a:pt x="177800" y="1638300"/>
                  </a:lnTo>
                  <a:lnTo>
                    <a:pt x="177800" y="1397000"/>
                  </a:lnTo>
                  <a:cubicBezTo>
                    <a:pt x="114300" y="1295400"/>
                    <a:pt x="139700" y="1270000"/>
                    <a:pt x="139700" y="1270000"/>
                  </a:cubicBezTo>
                  <a:lnTo>
                    <a:pt x="139700" y="1193800"/>
                  </a:lnTo>
                  <a:cubicBezTo>
                    <a:pt x="139700" y="1130300"/>
                    <a:pt x="165100" y="1016000"/>
                    <a:pt x="165100" y="1016000"/>
                  </a:cubicBezTo>
                  <a:lnTo>
                    <a:pt x="152400" y="838200"/>
                  </a:lnTo>
                  <a:cubicBezTo>
                    <a:pt x="215900" y="723900"/>
                    <a:pt x="165100" y="647700"/>
                    <a:pt x="165100" y="647700"/>
                  </a:cubicBezTo>
                  <a:cubicBezTo>
                    <a:pt x="152400" y="622300"/>
                    <a:pt x="177800" y="596900"/>
                    <a:pt x="190500" y="571500"/>
                  </a:cubicBezTo>
                  <a:cubicBezTo>
                    <a:pt x="203200" y="546100"/>
                    <a:pt x="196850" y="501650"/>
                    <a:pt x="196850" y="501650"/>
                  </a:cubicBezTo>
                  <a:cubicBezTo>
                    <a:pt x="95250" y="247650"/>
                    <a:pt x="107950" y="6350"/>
                    <a:pt x="107950" y="6350"/>
                  </a:cubicBezTo>
                  <a:lnTo>
                    <a:pt x="4038600" y="0"/>
                  </a:lnTo>
                  <a:close/>
                </a:path>
              </a:pathLst>
            </a:custGeom>
            <a:blipFill>
              <a:blip r:embed="rId3"/>
              <a:stretch>
                <a:fillRect l="-51714" r="-51714"/>
              </a:stretch>
            </a:blipFill>
          </p:spPr>
        </p:sp>
        <p:sp>
          <p:nvSpPr>
            <p:cNvPr id="4" name="Freeform 4"/>
            <p:cNvSpPr/>
            <p:nvPr/>
          </p:nvSpPr>
          <p:spPr>
            <a:xfrm>
              <a:off x="0" y="0"/>
              <a:ext cx="393700" cy="5473700"/>
            </a:xfrm>
            <a:custGeom>
              <a:avLst/>
              <a:gdLst/>
              <a:ahLst/>
              <a:cxnLst/>
              <a:rect l="l" t="t" r="r" b="b"/>
              <a:pathLst>
                <a:path w="393700" h="5473700">
                  <a:moveTo>
                    <a:pt x="393700" y="5473700"/>
                  </a:moveTo>
                  <a:lnTo>
                    <a:pt x="0" y="5473700"/>
                  </a:lnTo>
                  <a:lnTo>
                    <a:pt x="0" y="0"/>
                  </a:lnTo>
                  <a:lnTo>
                    <a:pt x="393700" y="0"/>
                  </a:lnTo>
                  <a:lnTo>
                    <a:pt x="393700" y="5473700"/>
                  </a:lnTo>
                  <a:close/>
                </a:path>
              </a:pathLst>
            </a:custGeom>
            <a:blipFill>
              <a:blip r:embed="rId4"/>
              <a:stretch>
                <a:fillRect t="-275" r="-18931" b="-5006"/>
              </a:stretch>
            </a:blipFill>
          </p:spPr>
        </p:sp>
      </p:grpSp>
      <p:pic>
        <p:nvPicPr>
          <p:cNvPr id="5" name="Picture 5"/>
          <p:cNvPicPr>
            <a:picLocks noChangeAspect="1"/>
          </p:cNvPicPr>
          <p:nvPr/>
        </p:nvPicPr>
        <p:blipFill>
          <a:blip r:embed="rId5"/>
          <a:srcRect/>
          <a:stretch>
            <a:fillRect/>
          </a:stretch>
        </p:blipFill>
        <p:spPr>
          <a:xfrm>
            <a:off x="15609971" y="-1664489"/>
            <a:ext cx="4564834" cy="4405065"/>
          </a:xfrm>
          <a:prstGeom prst="rect">
            <a:avLst/>
          </a:prstGeom>
        </p:spPr>
      </p:pic>
      <p:pic>
        <p:nvPicPr>
          <p:cNvPr id="6" name="Picture 6"/>
          <p:cNvPicPr>
            <a:picLocks noChangeAspect="1"/>
          </p:cNvPicPr>
          <p:nvPr/>
        </p:nvPicPr>
        <p:blipFill>
          <a:blip r:embed="rId6"/>
          <a:srcRect/>
          <a:stretch>
            <a:fillRect/>
          </a:stretch>
        </p:blipFill>
        <p:spPr>
          <a:xfrm>
            <a:off x="15683962" y="7623998"/>
            <a:ext cx="3419342" cy="3107327"/>
          </a:xfrm>
          <a:prstGeom prst="rect">
            <a:avLst/>
          </a:prstGeom>
        </p:spPr>
      </p:pic>
      <p:pic>
        <p:nvPicPr>
          <p:cNvPr id="7" name="Picture 7"/>
          <p:cNvPicPr>
            <a:picLocks noChangeAspect="1"/>
          </p:cNvPicPr>
          <p:nvPr/>
        </p:nvPicPr>
        <p:blipFill>
          <a:blip r:embed="rId7"/>
          <a:srcRect/>
          <a:stretch>
            <a:fillRect/>
          </a:stretch>
        </p:blipFill>
        <p:spPr>
          <a:xfrm>
            <a:off x="15785183" y="8199343"/>
            <a:ext cx="1940313" cy="3396609"/>
          </a:xfrm>
          <a:prstGeom prst="rect">
            <a:avLst/>
          </a:prstGeom>
        </p:spPr>
      </p:pic>
      <p:pic>
        <p:nvPicPr>
          <p:cNvPr id="8" name="Picture 8"/>
          <p:cNvPicPr>
            <a:picLocks noChangeAspect="1"/>
          </p:cNvPicPr>
          <p:nvPr/>
        </p:nvPicPr>
        <p:blipFill>
          <a:blip r:embed="rId5"/>
          <a:srcRect/>
          <a:stretch>
            <a:fillRect/>
          </a:stretch>
        </p:blipFill>
        <p:spPr>
          <a:xfrm rot="-10800000">
            <a:off x="-2215796" y="7759406"/>
            <a:ext cx="4431591" cy="4276485"/>
          </a:xfrm>
          <a:prstGeom prst="rect">
            <a:avLst/>
          </a:prstGeom>
        </p:spPr>
      </p:pic>
      <p:sp>
        <p:nvSpPr>
          <p:cNvPr id="9" name="TextBox 9"/>
          <p:cNvSpPr txBox="1"/>
          <p:nvPr/>
        </p:nvSpPr>
        <p:spPr>
          <a:xfrm>
            <a:off x="1028700" y="3227766"/>
            <a:ext cx="9093072" cy="2201140"/>
          </a:xfrm>
          <a:prstGeom prst="rect">
            <a:avLst/>
          </a:prstGeom>
        </p:spPr>
        <p:txBody>
          <a:bodyPr lIns="0" tIns="0" rIns="0" bIns="0" rtlCol="0" anchor="t">
            <a:spAutoFit/>
          </a:bodyPr>
          <a:lstStyle/>
          <a:p>
            <a:pPr algn="ctr">
              <a:lnSpc>
                <a:spcPts val="8877"/>
              </a:lnSpc>
            </a:pPr>
            <a:r>
              <a:rPr lang="en-US" sz="6340">
                <a:solidFill>
                  <a:srgbClr val="844B32"/>
                </a:solidFill>
                <a:latin typeface="Abril Fatface"/>
              </a:rPr>
              <a:t>May God</a:t>
            </a:r>
          </a:p>
          <a:p>
            <a:pPr algn="ctr">
              <a:lnSpc>
                <a:spcPts val="8877"/>
              </a:lnSpc>
              <a:spcBef>
                <a:spcPct val="0"/>
              </a:spcBef>
            </a:pPr>
            <a:r>
              <a:rPr lang="en-US" sz="6340">
                <a:solidFill>
                  <a:srgbClr val="844B32"/>
                </a:solidFill>
                <a:latin typeface="Abril Fatface"/>
              </a:rPr>
              <a:t> bless His Word </a:t>
            </a:r>
          </a:p>
        </p:txBody>
      </p:sp>
      <p:sp>
        <p:nvSpPr>
          <p:cNvPr id="10" name="TextBox 10"/>
          <p:cNvSpPr txBox="1"/>
          <p:nvPr/>
        </p:nvSpPr>
        <p:spPr>
          <a:xfrm>
            <a:off x="5176523" y="8818096"/>
            <a:ext cx="2489203" cy="794683"/>
          </a:xfrm>
          <a:prstGeom prst="rect">
            <a:avLst/>
          </a:prstGeom>
        </p:spPr>
        <p:txBody>
          <a:bodyPr lIns="0" tIns="0" rIns="0" bIns="0" rtlCol="0" anchor="t">
            <a:spAutoFit/>
          </a:bodyPr>
          <a:lstStyle/>
          <a:p>
            <a:pPr algn="ctr">
              <a:lnSpc>
                <a:spcPts val="6570"/>
              </a:lnSpc>
            </a:pPr>
            <a:r>
              <a:rPr lang="en-US" sz="4692">
                <a:solidFill>
                  <a:srgbClr val="844B32"/>
                </a:solidFill>
                <a:latin typeface="Marck Script"/>
              </a:rPr>
              <a:t>JNembai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0779" b="20779"/>
          <a:stretch>
            <a:fillRect/>
          </a:stretch>
        </p:blipFill>
        <p:spPr>
          <a:xfrm>
            <a:off x="37289" y="-5523"/>
            <a:ext cx="18288000" cy="10287000"/>
          </a:xfrm>
          <a:prstGeom prst="rect">
            <a:avLst/>
          </a:prstGeom>
        </p:spPr>
      </p:pic>
      <p:sp>
        <p:nvSpPr>
          <p:cNvPr id="3" name="TextBox 3"/>
          <p:cNvSpPr txBox="1"/>
          <p:nvPr/>
        </p:nvSpPr>
        <p:spPr>
          <a:xfrm>
            <a:off x="1579647" y="1604994"/>
            <a:ext cx="10736870" cy="1120775"/>
          </a:xfrm>
          <a:prstGeom prst="rect">
            <a:avLst/>
          </a:prstGeom>
        </p:spPr>
        <p:txBody>
          <a:bodyPr lIns="0" tIns="0" rIns="0" bIns="0" rtlCol="0" anchor="t">
            <a:spAutoFit/>
          </a:bodyPr>
          <a:lstStyle/>
          <a:p>
            <a:pPr>
              <a:lnSpc>
                <a:spcPts val="9100"/>
              </a:lnSpc>
              <a:spcBef>
                <a:spcPct val="0"/>
              </a:spcBef>
            </a:pPr>
            <a:r>
              <a:rPr lang="en-US" sz="6500">
                <a:solidFill>
                  <a:srgbClr val="844B32"/>
                </a:solidFill>
                <a:latin typeface="Abril Fatface"/>
              </a:rPr>
              <a:t> What is Sustainability?</a:t>
            </a:r>
          </a:p>
        </p:txBody>
      </p:sp>
      <p:sp>
        <p:nvSpPr>
          <p:cNvPr id="4" name="TextBox 4"/>
          <p:cNvSpPr txBox="1"/>
          <p:nvPr/>
        </p:nvSpPr>
        <p:spPr>
          <a:xfrm>
            <a:off x="1887711" y="2346472"/>
            <a:ext cx="14587156" cy="7427290"/>
          </a:xfrm>
          <a:prstGeom prst="rect">
            <a:avLst/>
          </a:prstGeom>
        </p:spPr>
        <p:txBody>
          <a:bodyPr lIns="0" tIns="0" rIns="0" bIns="0" rtlCol="0" anchor="t">
            <a:spAutoFit/>
          </a:bodyPr>
          <a:lstStyle/>
          <a:p>
            <a:pPr algn="ctr">
              <a:lnSpc>
                <a:spcPts val="7279"/>
              </a:lnSpc>
              <a:spcBef>
                <a:spcPct val="0"/>
              </a:spcBef>
            </a:pPr>
            <a:endParaRPr lang="en-US" sz="5199" dirty="0">
              <a:solidFill>
                <a:srgbClr val="844B32"/>
              </a:solidFill>
              <a:latin typeface="Open Sans"/>
            </a:endParaRPr>
          </a:p>
          <a:p>
            <a:pPr>
              <a:lnSpc>
                <a:spcPts val="7279"/>
              </a:lnSpc>
              <a:spcBef>
                <a:spcPct val="0"/>
              </a:spcBef>
            </a:pPr>
            <a:r>
              <a:rPr lang="en-US" sz="5199" dirty="0" smtClean="0">
                <a:latin typeface="Open Sans"/>
              </a:rPr>
              <a:t>…t</a:t>
            </a:r>
            <a:r>
              <a:rPr lang="en-US" sz="5400" dirty="0" smtClean="0"/>
              <a:t>he </a:t>
            </a:r>
            <a:r>
              <a:rPr lang="en-US" sz="5400" dirty="0"/>
              <a:t>capacity to maintain </a:t>
            </a:r>
            <a:r>
              <a:rPr lang="en-US" sz="5400" dirty="0" smtClean="0"/>
              <a:t>or improve </a:t>
            </a:r>
            <a:r>
              <a:rPr lang="en-US" sz="5400" dirty="0"/>
              <a:t>the state and availability of desirable materials or conditions over the long </a:t>
            </a:r>
            <a:r>
              <a:rPr lang="en-US" sz="5400" dirty="0" smtClean="0"/>
              <a:t>term. (Wikipedia)</a:t>
            </a:r>
          </a:p>
          <a:p>
            <a:pPr>
              <a:lnSpc>
                <a:spcPts val="7279"/>
              </a:lnSpc>
              <a:spcBef>
                <a:spcPct val="0"/>
              </a:spcBef>
            </a:pPr>
            <a:endParaRPr lang="en-US" sz="5199" dirty="0" smtClean="0">
              <a:solidFill>
                <a:srgbClr val="844B32"/>
              </a:solidFill>
              <a:latin typeface="Open Sans"/>
            </a:endParaRPr>
          </a:p>
          <a:p>
            <a:pPr>
              <a:lnSpc>
                <a:spcPts val="7279"/>
              </a:lnSpc>
              <a:spcBef>
                <a:spcPct val="0"/>
              </a:spcBef>
            </a:pPr>
            <a:r>
              <a:rPr lang="en-US" sz="5199" dirty="0" smtClean="0">
                <a:solidFill>
                  <a:srgbClr val="844B32"/>
                </a:solidFill>
                <a:latin typeface="Open Sans"/>
              </a:rPr>
              <a:t>“</a:t>
            </a:r>
            <a:r>
              <a:rPr lang="en-US" sz="5199" dirty="0">
                <a:solidFill>
                  <a:srgbClr val="844B32"/>
                </a:solidFill>
                <a:latin typeface="Open Sans"/>
              </a:rPr>
              <a:t>meeting the needs of the present without compromising the ability of future generations to meet their own needs.” United nations, 1987</a:t>
            </a:r>
          </a:p>
        </p:txBody>
      </p:sp>
      <p:pic>
        <p:nvPicPr>
          <p:cNvPr id="5" name="Picture 3"/>
          <p:cNvPicPr>
            <a:picLocks noChangeAspect="1"/>
          </p:cNvPicPr>
          <p:nvPr/>
        </p:nvPicPr>
        <p:blipFill>
          <a:blip r:embed="rId4"/>
          <a:srcRect/>
          <a:stretch>
            <a:fillRect/>
          </a:stretch>
        </p:blipFill>
        <p:spPr>
          <a:xfrm>
            <a:off x="14935200" y="-2771833"/>
            <a:ext cx="5744731" cy="5543665"/>
          </a:xfrm>
          <a:prstGeom prst="rect">
            <a:avLst/>
          </a:prstGeom>
        </p:spPr>
      </p:pic>
      <p:pic>
        <p:nvPicPr>
          <p:cNvPr id="6" name="Picture 4"/>
          <p:cNvPicPr>
            <a:picLocks noChangeAspect="1"/>
          </p:cNvPicPr>
          <p:nvPr/>
        </p:nvPicPr>
        <p:blipFill rotWithShape="1">
          <a:blip r:embed="rId4"/>
          <a:srcRect t="40689" r="48024"/>
          <a:stretch/>
        </p:blipFill>
        <p:spPr>
          <a:xfrm rot="-10800000">
            <a:off x="26403" y="7247355"/>
            <a:ext cx="2985854" cy="3287979"/>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0779" b="20779"/>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5609971" y="-1664489"/>
            <a:ext cx="4564834" cy="4405065"/>
          </a:xfrm>
          <a:prstGeom prst="rect">
            <a:avLst/>
          </a:prstGeom>
        </p:spPr>
      </p:pic>
      <p:pic>
        <p:nvPicPr>
          <p:cNvPr id="4" name="Picture 4"/>
          <p:cNvPicPr>
            <a:picLocks noChangeAspect="1"/>
          </p:cNvPicPr>
          <p:nvPr/>
        </p:nvPicPr>
        <p:blipFill>
          <a:blip r:embed="rId4"/>
          <a:srcRect/>
          <a:stretch>
            <a:fillRect/>
          </a:stretch>
        </p:blipFill>
        <p:spPr>
          <a:xfrm>
            <a:off x="14830604" y="7759406"/>
            <a:ext cx="3419342" cy="3107327"/>
          </a:xfrm>
          <a:prstGeom prst="rect">
            <a:avLst/>
          </a:prstGeom>
        </p:spPr>
      </p:pic>
      <p:pic>
        <p:nvPicPr>
          <p:cNvPr id="5" name="Picture 5"/>
          <p:cNvPicPr>
            <a:picLocks noChangeAspect="1"/>
          </p:cNvPicPr>
          <p:nvPr/>
        </p:nvPicPr>
        <p:blipFill>
          <a:blip r:embed="rId5"/>
          <a:srcRect/>
          <a:stretch>
            <a:fillRect/>
          </a:stretch>
        </p:blipFill>
        <p:spPr>
          <a:xfrm>
            <a:off x="16922232" y="6945161"/>
            <a:ext cx="1940313" cy="3396609"/>
          </a:xfrm>
          <a:prstGeom prst="rect">
            <a:avLst/>
          </a:prstGeom>
        </p:spPr>
      </p:pic>
      <p:pic>
        <p:nvPicPr>
          <p:cNvPr id="6" name="Picture 6"/>
          <p:cNvPicPr>
            <a:picLocks noChangeAspect="1"/>
          </p:cNvPicPr>
          <p:nvPr/>
        </p:nvPicPr>
        <p:blipFill>
          <a:blip r:embed="rId3"/>
          <a:srcRect/>
          <a:stretch>
            <a:fillRect/>
          </a:stretch>
        </p:blipFill>
        <p:spPr>
          <a:xfrm rot="-10800000">
            <a:off x="-2215796" y="7759406"/>
            <a:ext cx="4431591" cy="4276485"/>
          </a:xfrm>
          <a:prstGeom prst="rect">
            <a:avLst/>
          </a:prstGeom>
        </p:spPr>
      </p:pic>
      <p:grpSp>
        <p:nvGrpSpPr>
          <p:cNvPr id="7" name="Group 7"/>
          <p:cNvGrpSpPr/>
          <p:nvPr/>
        </p:nvGrpSpPr>
        <p:grpSpPr>
          <a:xfrm>
            <a:off x="9998324" y="3464654"/>
            <a:ext cx="3086100" cy="3086100"/>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w="76200">
              <a:solidFill>
                <a:srgbClr val="844B32"/>
              </a:solidFill>
            </a:ln>
          </p:spPr>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3079"/>
                </a:lnSpc>
              </a:pPr>
              <a:endParaRPr/>
            </a:p>
          </p:txBody>
        </p:sp>
      </p:grpSp>
      <p:grpSp>
        <p:nvGrpSpPr>
          <p:cNvPr id="10" name="Group 10"/>
          <p:cNvGrpSpPr/>
          <p:nvPr/>
        </p:nvGrpSpPr>
        <p:grpSpPr>
          <a:xfrm>
            <a:off x="11744504" y="3464654"/>
            <a:ext cx="3086100" cy="3086100"/>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w="76200">
              <a:solidFill>
                <a:srgbClr val="844B32"/>
              </a:solidFill>
            </a:ln>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3079"/>
                </a:lnSpc>
              </a:pPr>
              <a:endParaRPr/>
            </a:p>
          </p:txBody>
        </p:sp>
      </p:grpSp>
      <p:grpSp>
        <p:nvGrpSpPr>
          <p:cNvPr id="13" name="Group 13"/>
          <p:cNvGrpSpPr/>
          <p:nvPr/>
        </p:nvGrpSpPr>
        <p:grpSpPr>
          <a:xfrm>
            <a:off x="10955125" y="4968965"/>
            <a:ext cx="3086100" cy="3086100"/>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w="76200">
              <a:solidFill>
                <a:srgbClr val="844B32"/>
              </a:solidFill>
            </a:ln>
          </p:spPr>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3079"/>
                </a:lnSpc>
              </a:pPr>
              <a:endParaRPr/>
            </a:p>
          </p:txBody>
        </p:sp>
      </p:grpSp>
      <p:pic>
        <p:nvPicPr>
          <p:cNvPr id="16" name="Picture 16"/>
          <p:cNvPicPr>
            <a:picLocks noChangeAspect="1"/>
          </p:cNvPicPr>
          <p:nvPr/>
        </p:nvPicPr>
        <p:blipFill>
          <a:blip r:embed="rId6"/>
          <a:srcRect/>
          <a:stretch>
            <a:fillRect/>
          </a:stretch>
        </p:blipFill>
        <p:spPr>
          <a:xfrm>
            <a:off x="2215796" y="3464654"/>
            <a:ext cx="5906022" cy="4618550"/>
          </a:xfrm>
          <a:prstGeom prst="rect">
            <a:avLst/>
          </a:prstGeom>
        </p:spPr>
      </p:pic>
      <p:sp>
        <p:nvSpPr>
          <p:cNvPr id="17" name="TextBox 17"/>
          <p:cNvSpPr txBox="1"/>
          <p:nvPr/>
        </p:nvSpPr>
        <p:spPr>
          <a:xfrm>
            <a:off x="1308691" y="1537251"/>
            <a:ext cx="11978863" cy="1120775"/>
          </a:xfrm>
          <a:prstGeom prst="rect">
            <a:avLst/>
          </a:prstGeom>
        </p:spPr>
        <p:txBody>
          <a:bodyPr lIns="0" tIns="0" rIns="0" bIns="0" rtlCol="0" anchor="t">
            <a:spAutoFit/>
          </a:bodyPr>
          <a:lstStyle/>
          <a:p>
            <a:pPr>
              <a:lnSpc>
                <a:spcPts val="9100"/>
              </a:lnSpc>
              <a:spcBef>
                <a:spcPct val="0"/>
              </a:spcBef>
            </a:pPr>
            <a:r>
              <a:rPr lang="en-US" sz="6500">
                <a:solidFill>
                  <a:srgbClr val="844B32"/>
                </a:solidFill>
                <a:latin typeface="Abril Fatface"/>
              </a:rPr>
              <a:t>The 3 Principles  Sustainability  </a:t>
            </a:r>
          </a:p>
        </p:txBody>
      </p:sp>
      <p:sp>
        <p:nvSpPr>
          <p:cNvPr id="18" name="TextBox 18"/>
          <p:cNvSpPr txBox="1"/>
          <p:nvPr/>
        </p:nvSpPr>
        <p:spPr>
          <a:xfrm rot="-4021074">
            <a:off x="10064293" y="4501512"/>
            <a:ext cx="1737823" cy="481961"/>
          </a:xfrm>
          <a:prstGeom prst="rect">
            <a:avLst/>
          </a:prstGeom>
        </p:spPr>
        <p:txBody>
          <a:bodyPr lIns="0" tIns="0" rIns="0" bIns="0" rtlCol="0" anchor="t">
            <a:spAutoFit/>
          </a:bodyPr>
          <a:lstStyle/>
          <a:p>
            <a:pPr algn="ctr">
              <a:lnSpc>
                <a:spcPts val="3993"/>
              </a:lnSpc>
            </a:pPr>
            <a:r>
              <a:rPr lang="en-US" sz="2852">
                <a:solidFill>
                  <a:srgbClr val="000000"/>
                </a:solidFill>
                <a:latin typeface="Canva Sans Bold"/>
              </a:rPr>
              <a:t>Economy </a:t>
            </a:r>
          </a:p>
        </p:txBody>
      </p:sp>
      <p:sp>
        <p:nvSpPr>
          <p:cNvPr id="19" name="TextBox 19"/>
          <p:cNvSpPr txBox="1"/>
          <p:nvPr/>
        </p:nvSpPr>
        <p:spPr>
          <a:xfrm rot="3745472">
            <a:off x="12833667" y="4570816"/>
            <a:ext cx="2177728" cy="453073"/>
          </a:xfrm>
          <a:prstGeom prst="rect">
            <a:avLst/>
          </a:prstGeom>
        </p:spPr>
        <p:txBody>
          <a:bodyPr lIns="0" tIns="0" rIns="0" bIns="0" rtlCol="0" anchor="t">
            <a:spAutoFit/>
          </a:bodyPr>
          <a:lstStyle/>
          <a:p>
            <a:pPr algn="ctr">
              <a:lnSpc>
                <a:spcPts val="3639"/>
              </a:lnSpc>
            </a:pPr>
            <a:r>
              <a:rPr lang="en-US" sz="2599">
                <a:solidFill>
                  <a:srgbClr val="000000"/>
                </a:solidFill>
                <a:latin typeface="Canva Sans Bold"/>
              </a:rPr>
              <a:t>Environment </a:t>
            </a:r>
          </a:p>
        </p:txBody>
      </p:sp>
      <p:sp>
        <p:nvSpPr>
          <p:cNvPr id="20" name="TextBox 20"/>
          <p:cNvSpPr txBox="1"/>
          <p:nvPr/>
        </p:nvSpPr>
        <p:spPr>
          <a:xfrm>
            <a:off x="11494317" y="6781427"/>
            <a:ext cx="1650514" cy="573814"/>
          </a:xfrm>
          <a:prstGeom prst="rect">
            <a:avLst/>
          </a:prstGeom>
        </p:spPr>
        <p:txBody>
          <a:bodyPr lIns="0" tIns="0" rIns="0" bIns="0" rtlCol="0" anchor="t">
            <a:spAutoFit/>
          </a:bodyPr>
          <a:lstStyle/>
          <a:p>
            <a:pPr algn="ctr">
              <a:lnSpc>
                <a:spcPts val="4662"/>
              </a:lnSpc>
            </a:pPr>
            <a:r>
              <a:rPr lang="en-US" sz="3330">
                <a:solidFill>
                  <a:srgbClr val="000000"/>
                </a:solidFill>
                <a:latin typeface="Canva Sans Bold"/>
              </a:rPr>
              <a:t>Society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0779" b="20779"/>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a:off x="15609971" y="-1664489"/>
            <a:ext cx="4564834" cy="4405065"/>
          </a:xfrm>
          <a:prstGeom prst="rect">
            <a:avLst/>
          </a:prstGeom>
        </p:spPr>
      </p:pic>
      <p:pic>
        <p:nvPicPr>
          <p:cNvPr id="4" name="Picture 4"/>
          <p:cNvPicPr>
            <a:picLocks noChangeAspect="1"/>
          </p:cNvPicPr>
          <p:nvPr/>
        </p:nvPicPr>
        <p:blipFill>
          <a:blip r:embed="rId5"/>
          <a:srcRect/>
          <a:stretch>
            <a:fillRect/>
          </a:stretch>
        </p:blipFill>
        <p:spPr>
          <a:xfrm>
            <a:off x="15896044" y="8761562"/>
            <a:ext cx="2105883" cy="1913721"/>
          </a:xfrm>
          <a:prstGeom prst="rect">
            <a:avLst/>
          </a:prstGeom>
        </p:spPr>
      </p:pic>
      <p:pic>
        <p:nvPicPr>
          <p:cNvPr id="5" name="Picture 5"/>
          <p:cNvPicPr>
            <a:picLocks noChangeAspect="1"/>
          </p:cNvPicPr>
          <p:nvPr/>
        </p:nvPicPr>
        <p:blipFill>
          <a:blip r:embed="rId6"/>
          <a:srcRect/>
          <a:stretch>
            <a:fillRect/>
          </a:stretch>
        </p:blipFill>
        <p:spPr>
          <a:xfrm>
            <a:off x="16490723" y="7063257"/>
            <a:ext cx="1940313" cy="3396609"/>
          </a:xfrm>
          <a:prstGeom prst="rect">
            <a:avLst/>
          </a:prstGeom>
        </p:spPr>
      </p:pic>
      <p:pic>
        <p:nvPicPr>
          <p:cNvPr id="6" name="Picture 6"/>
          <p:cNvPicPr>
            <a:picLocks noChangeAspect="1"/>
          </p:cNvPicPr>
          <p:nvPr/>
        </p:nvPicPr>
        <p:blipFill>
          <a:blip r:embed="rId4"/>
          <a:srcRect/>
          <a:stretch>
            <a:fillRect/>
          </a:stretch>
        </p:blipFill>
        <p:spPr>
          <a:xfrm rot="-10800000">
            <a:off x="-2215796" y="7759406"/>
            <a:ext cx="4431591" cy="4276485"/>
          </a:xfrm>
          <a:prstGeom prst="rect">
            <a:avLst/>
          </a:prstGeom>
        </p:spPr>
      </p:pic>
      <p:pic>
        <p:nvPicPr>
          <p:cNvPr id="7" name="Picture 7"/>
          <p:cNvPicPr>
            <a:picLocks noChangeAspect="1"/>
          </p:cNvPicPr>
          <p:nvPr/>
        </p:nvPicPr>
        <p:blipFill>
          <a:blip r:embed="rId7"/>
          <a:srcRect r="3254"/>
          <a:stretch>
            <a:fillRect/>
          </a:stretch>
        </p:blipFill>
        <p:spPr>
          <a:xfrm>
            <a:off x="2160329" y="170842"/>
            <a:ext cx="13449642" cy="1011615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0779" b="20779"/>
          <a:stretch>
            <a:fillRect/>
          </a:stretch>
        </p:blipFill>
        <p:spPr>
          <a:xfrm>
            <a:off x="567617" y="3045512"/>
            <a:ext cx="18288000" cy="10287000"/>
          </a:xfrm>
          <a:prstGeom prst="rect">
            <a:avLst/>
          </a:prstGeom>
        </p:spPr>
      </p:pic>
      <p:pic>
        <p:nvPicPr>
          <p:cNvPr id="3" name="Picture 3"/>
          <p:cNvPicPr>
            <a:picLocks noChangeAspect="1"/>
          </p:cNvPicPr>
          <p:nvPr/>
        </p:nvPicPr>
        <p:blipFill>
          <a:blip r:embed="rId4"/>
          <a:srcRect/>
          <a:stretch>
            <a:fillRect/>
          </a:stretch>
        </p:blipFill>
        <p:spPr>
          <a:xfrm>
            <a:off x="15609971" y="-1664489"/>
            <a:ext cx="4564834" cy="4405065"/>
          </a:xfrm>
          <a:prstGeom prst="rect">
            <a:avLst/>
          </a:prstGeom>
        </p:spPr>
      </p:pic>
      <p:pic>
        <p:nvPicPr>
          <p:cNvPr id="4" name="Picture 4"/>
          <p:cNvPicPr>
            <a:picLocks noChangeAspect="1"/>
          </p:cNvPicPr>
          <p:nvPr/>
        </p:nvPicPr>
        <p:blipFill>
          <a:blip r:embed="rId5"/>
          <a:srcRect/>
          <a:stretch>
            <a:fillRect/>
          </a:stretch>
        </p:blipFill>
        <p:spPr>
          <a:xfrm>
            <a:off x="16144063" y="8953012"/>
            <a:ext cx="2105883" cy="1913721"/>
          </a:xfrm>
          <a:prstGeom prst="rect">
            <a:avLst/>
          </a:prstGeom>
        </p:spPr>
      </p:pic>
      <p:pic>
        <p:nvPicPr>
          <p:cNvPr id="5" name="Picture 5"/>
          <p:cNvPicPr>
            <a:picLocks noChangeAspect="1"/>
          </p:cNvPicPr>
          <p:nvPr/>
        </p:nvPicPr>
        <p:blipFill>
          <a:blip r:embed="rId6"/>
          <a:srcRect/>
          <a:stretch>
            <a:fillRect/>
          </a:stretch>
        </p:blipFill>
        <p:spPr>
          <a:xfrm>
            <a:off x="16922231" y="7764836"/>
            <a:ext cx="1940313" cy="3396609"/>
          </a:xfrm>
          <a:prstGeom prst="rect">
            <a:avLst/>
          </a:prstGeom>
        </p:spPr>
      </p:pic>
      <p:pic>
        <p:nvPicPr>
          <p:cNvPr id="6" name="Picture 6"/>
          <p:cNvPicPr>
            <a:picLocks noChangeAspect="1"/>
          </p:cNvPicPr>
          <p:nvPr/>
        </p:nvPicPr>
        <p:blipFill>
          <a:blip r:embed="rId4"/>
          <a:srcRect/>
          <a:stretch>
            <a:fillRect/>
          </a:stretch>
        </p:blipFill>
        <p:spPr>
          <a:xfrm rot="-10800000">
            <a:off x="-2215796" y="7759406"/>
            <a:ext cx="4431591" cy="4276485"/>
          </a:xfrm>
          <a:prstGeom prst="rect">
            <a:avLst/>
          </a:prstGeom>
        </p:spPr>
      </p:pic>
      <p:grpSp>
        <p:nvGrpSpPr>
          <p:cNvPr id="7" name="Group 7"/>
          <p:cNvGrpSpPr>
            <a:grpSpLocks noChangeAspect="1"/>
          </p:cNvGrpSpPr>
          <p:nvPr/>
        </p:nvGrpSpPr>
        <p:grpSpPr>
          <a:xfrm>
            <a:off x="-1050965" y="0"/>
            <a:ext cx="6533522" cy="8139992"/>
            <a:chOff x="0" y="0"/>
            <a:chExt cx="6089650" cy="7586980"/>
          </a:xfrm>
        </p:grpSpPr>
        <p:sp>
          <p:nvSpPr>
            <p:cNvPr id="8" name="Freeform 8"/>
            <p:cNvSpPr/>
            <p:nvPr/>
          </p:nvSpPr>
          <p:spPr>
            <a:xfrm>
              <a:off x="-121920" y="-120650"/>
              <a:ext cx="6333490" cy="7828280"/>
            </a:xfrm>
            <a:custGeom>
              <a:avLst/>
              <a:gdLst/>
              <a:ahLst/>
              <a:cxnLst/>
              <a:rect l="l" t="t" r="r" b="b"/>
              <a:pathLst>
                <a:path w="6333490" h="7828280">
                  <a:moveTo>
                    <a:pt x="6167120" y="4831080"/>
                  </a:moveTo>
                  <a:lnTo>
                    <a:pt x="6167120" y="4831080"/>
                  </a:lnTo>
                  <a:cubicBezTo>
                    <a:pt x="6333490" y="4287520"/>
                    <a:pt x="6027420" y="3710940"/>
                    <a:pt x="5482590" y="3544570"/>
                  </a:cubicBezTo>
                  <a:lnTo>
                    <a:pt x="4992370" y="3394710"/>
                  </a:lnTo>
                  <a:cubicBezTo>
                    <a:pt x="5501640" y="3489960"/>
                    <a:pt x="6012180" y="3190240"/>
                    <a:pt x="6167120" y="2683510"/>
                  </a:cubicBezTo>
                  <a:lnTo>
                    <a:pt x="6167120" y="2683510"/>
                  </a:lnTo>
                  <a:cubicBezTo>
                    <a:pt x="6333490" y="2139950"/>
                    <a:pt x="6027420" y="1563370"/>
                    <a:pt x="5482590" y="1397000"/>
                  </a:cubicBezTo>
                  <a:lnTo>
                    <a:pt x="1452880" y="166370"/>
                  </a:lnTo>
                  <a:cubicBezTo>
                    <a:pt x="909320" y="0"/>
                    <a:pt x="334010" y="306070"/>
                    <a:pt x="167640" y="849630"/>
                  </a:cubicBezTo>
                  <a:lnTo>
                    <a:pt x="167640" y="849630"/>
                  </a:lnTo>
                  <a:cubicBezTo>
                    <a:pt x="1270" y="1393190"/>
                    <a:pt x="307340" y="1969770"/>
                    <a:pt x="852170" y="2136140"/>
                  </a:cubicBezTo>
                  <a:lnTo>
                    <a:pt x="1341120" y="2286000"/>
                  </a:lnTo>
                  <a:cubicBezTo>
                    <a:pt x="831850" y="2190750"/>
                    <a:pt x="321310" y="2490470"/>
                    <a:pt x="166370" y="2997200"/>
                  </a:cubicBezTo>
                  <a:lnTo>
                    <a:pt x="166370" y="2997200"/>
                  </a:lnTo>
                  <a:cubicBezTo>
                    <a:pt x="0" y="3540760"/>
                    <a:pt x="306070" y="4117340"/>
                    <a:pt x="850900" y="4283710"/>
                  </a:cubicBezTo>
                  <a:lnTo>
                    <a:pt x="1341120" y="4433570"/>
                  </a:lnTo>
                  <a:cubicBezTo>
                    <a:pt x="831850" y="4338320"/>
                    <a:pt x="321310" y="4638040"/>
                    <a:pt x="166370" y="5144770"/>
                  </a:cubicBezTo>
                  <a:lnTo>
                    <a:pt x="166370" y="5144770"/>
                  </a:lnTo>
                  <a:cubicBezTo>
                    <a:pt x="0" y="5688330"/>
                    <a:pt x="306070" y="6264910"/>
                    <a:pt x="850900" y="6431280"/>
                  </a:cubicBezTo>
                  <a:lnTo>
                    <a:pt x="4880610" y="7661911"/>
                  </a:lnTo>
                  <a:cubicBezTo>
                    <a:pt x="5424170" y="7828280"/>
                    <a:pt x="6000750" y="7522211"/>
                    <a:pt x="6167120" y="6977380"/>
                  </a:cubicBezTo>
                  <a:lnTo>
                    <a:pt x="6167120" y="6977380"/>
                  </a:lnTo>
                  <a:cubicBezTo>
                    <a:pt x="6333490" y="6433820"/>
                    <a:pt x="6027420" y="5857240"/>
                    <a:pt x="5482590" y="5690870"/>
                  </a:cubicBezTo>
                  <a:lnTo>
                    <a:pt x="4992370" y="5541011"/>
                  </a:lnTo>
                  <a:cubicBezTo>
                    <a:pt x="5501640" y="5638800"/>
                    <a:pt x="6012180" y="5337810"/>
                    <a:pt x="6167120" y="4831080"/>
                  </a:cubicBezTo>
                  <a:close/>
                </a:path>
              </a:pathLst>
            </a:custGeom>
            <a:blipFill>
              <a:blip r:embed="rId7"/>
              <a:stretch>
                <a:fillRect l="-5380" r="-22763"/>
              </a:stretch>
            </a:blipFill>
          </p:spPr>
        </p:sp>
      </p:grpSp>
      <p:sp>
        <p:nvSpPr>
          <p:cNvPr id="9" name="TextBox 9"/>
          <p:cNvSpPr txBox="1"/>
          <p:nvPr/>
        </p:nvSpPr>
        <p:spPr>
          <a:xfrm>
            <a:off x="5845975" y="3331262"/>
            <a:ext cx="10298088" cy="3033416"/>
          </a:xfrm>
          <a:prstGeom prst="rect">
            <a:avLst/>
          </a:prstGeom>
        </p:spPr>
        <p:txBody>
          <a:bodyPr lIns="0" tIns="0" rIns="0" bIns="0" rtlCol="0" anchor="t">
            <a:spAutoFit/>
          </a:bodyPr>
          <a:lstStyle/>
          <a:p>
            <a:pPr>
              <a:lnSpc>
                <a:spcPts val="12211"/>
              </a:lnSpc>
              <a:spcBef>
                <a:spcPct val="0"/>
              </a:spcBef>
            </a:pPr>
            <a:r>
              <a:rPr lang="en-US" sz="8722">
                <a:solidFill>
                  <a:srgbClr val="844B32"/>
                </a:solidFill>
                <a:latin typeface="Abril Fatface"/>
              </a:rPr>
              <a:t>Sustainability &amp; Garden of Eden </a:t>
            </a:r>
          </a:p>
        </p:txBody>
      </p:sp>
      <p:sp>
        <p:nvSpPr>
          <p:cNvPr id="11" name="TextBox 11"/>
          <p:cNvSpPr txBox="1"/>
          <p:nvPr/>
        </p:nvSpPr>
        <p:spPr>
          <a:xfrm>
            <a:off x="7188889" y="7117568"/>
            <a:ext cx="4940812" cy="1022424"/>
          </a:xfrm>
          <a:prstGeom prst="rect">
            <a:avLst/>
          </a:prstGeom>
        </p:spPr>
        <p:txBody>
          <a:bodyPr lIns="0" tIns="0" rIns="0" bIns="0" rtlCol="0" anchor="t">
            <a:spAutoFit/>
          </a:bodyPr>
          <a:lstStyle/>
          <a:p>
            <a:pPr algn="ctr">
              <a:lnSpc>
                <a:spcPts val="8349"/>
              </a:lnSpc>
            </a:pPr>
            <a:r>
              <a:rPr lang="en-US" sz="5963">
                <a:solidFill>
                  <a:srgbClr val="000000"/>
                </a:solidFill>
                <a:latin typeface="Canva Sans Bold"/>
              </a:rPr>
              <a:t>Genesis 1 &amp; 2 </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0779" b="20779"/>
          <a:stretch>
            <a:fillRect/>
          </a:stretch>
        </p:blipFill>
        <p:spPr>
          <a:xfrm>
            <a:off x="0" y="0"/>
            <a:ext cx="18288000" cy="10287000"/>
          </a:xfrm>
          <a:prstGeom prst="rect">
            <a:avLst/>
          </a:prstGeom>
        </p:spPr>
      </p:pic>
      <p:grpSp>
        <p:nvGrpSpPr>
          <p:cNvPr id="3" name="Group 3"/>
          <p:cNvGrpSpPr>
            <a:grpSpLocks noChangeAspect="1"/>
          </p:cNvGrpSpPr>
          <p:nvPr/>
        </p:nvGrpSpPr>
        <p:grpSpPr>
          <a:xfrm>
            <a:off x="1530161" y="2150848"/>
            <a:ext cx="4269518" cy="7210742"/>
            <a:chOff x="0" y="0"/>
            <a:chExt cx="13716000" cy="23164800"/>
          </a:xfrm>
        </p:grpSpPr>
        <p:sp>
          <p:nvSpPr>
            <p:cNvPr id="4" name="Freeform 4"/>
            <p:cNvSpPr/>
            <p:nvPr/>
          </p:nvSpPr>
          <p:spPr>
            <a:xfrm>
              <a:off x="0" y="0"/>
              <a:ext cx="13716000" cy="23164800"/>
            </a:xfrm>
            <a:custGeom>
              <a:avLst/>
              <a:gdLst/>
              <a:ahLst/>
              <a:cxnLst/>
              <a:rect l="l" t="t" r="r" b="b"/>
              <a:pathLst>
                <a:path w="13716000" h="23164800">
                  <a:moveTo>
                    <a:pt x="13716000" y="23164800"/>
                  </a:moveTo>
                  <a:lnTo>
                    <a:pt x="0" y="23164800"/>
                  </a:lnTo>
                  <a:lnTo>
                    <a:pt x="0" y="0"/>
                  </a:lnTo>
                  <a:lnTo>
                    <a:pt x="13716000" y="0"/>
                  </a:lnTo>
                  <a:lnTo>
                    <a:pt x="13716000" y="23164800"/>
                  </a:lnTo>
                  <a:close/>
                </a:path>
              </a:pathLst>
            </a:custGeom>
            <a:blipFill>
              <a:blip r:embed="rId4"/>
              <a:stretch>
                <a:fillRect t="-178" b="-178"/>
              </a:stretch>
            </a:blipFill>
          </p:spPr>
        </p:sp>
        <p:sp>
          <p:nvSpPr>
            <p:cNvPr id="5" name="Freeform 5"/>
            <p:cNvSpPr/>
            <p:nvPr/>
          </p:nvSpPr>
          <p:spPr>
            <a:xfrm>
              <a:off x="609600" y="2095500"/>
              <a:ext cx="12496800" cy="18973800"/>
            </a:xfrm>
            <a:custGeom>
              <a:avLst/>
              <a:gdLst/>
              <a:ahLst/>
              <a:cxnLst/>
              <a:rect l="l" t="t" r="r" b="b"/>
              <a:pathLst>
                <a:path w="12496800" h="18973800">
                  <a:moveTo>
                    <a:pt x="12496800" y="18973800"/>
                  </a:moveTo>
                  <a:lnTo>
                    <a:pt x="0" y="18973800"/>
                  </a:lnTo>
                  <a:lnTo>
                    <a:pt x="0" y="0"/>
                  </a:lnTo>
                  <a:lnTo>
                    <a:pt x="12496800" y="0"/>
                  </a:lnTo>
                  <a:lnTo>
                    <a:pt x="12496800" y="18973800"/>
                  </a:lnTo>
                  <a:close/>
                </a:path>
              </a:pathLst>
            </a:custGeom>
            <a:blipFill>
              <a:blip r:embed="rId5"/>
              <a:stretch>
                <a:fillRect l="-53696" r="-53696"/>
              </a:stretch>
            </a:blipFill>
          </p:spPr>
        </p:sp>
      </p:grpSp>
      <p:grpSp>
        <p:nvGrpSpPr>
          <p:cNvPr id="6" name="Group 6"/>
          <p:cNvGrpSpPr>
            <a:grpSpLocks noChangeAspect="1"/>
          </p:cNvGrpSpPr>
          <p:nvPr/>
        </p:nvGrpSpPr>
        <p:grpSpPr>
          <a:xfrm>
            <a:off x="4610017" y="5334730"/>
            <a:ext cx="2758835" cy="4659365"/>
            <a:chOff x="0" y="0"/>
            <a:chExt cx="13716000" cy="23164800"/>
          </a:xfrm>
        </p:grpSpPr>
        <p:sp>
          <p:nvSpPr>
            <p:cNvPr id="7" name="Freeform 7"/>
            <p:cNvSpPr/>
            <p:nvPr/>
          </p:nvSpPr>
          <p:spPr>
            <a:xfrm>
              <a:off x="0" y="0"/>
              <a:ext cx="13716000" cy="23164800"/>
            </a:xfrm>
            <a:custGeom>
              <a:avLst/>
              <a:gdLst/>
              <a:ahLst/>
              <a:cxnLst/>
              <a:rect l="l" t="t" r="r" b="b"/>
              <a:pathLst>
                <a:path w="13716000" h="23164800">
                  <a:moveTo>
                    <a:pt x="13716000" y="23164800"/>
                  </a:moveTo>
                  <a:lnTo>
                    <a:pt x="0" y="23164800"/>
                  </a:lnTo>
                  <a:lnTo>
                    <a:pt x="0" y="0"/>
                  </a:lnTo>
                  <a:lnTo>
                    <a:pt x="13716000" y="0"/>
                  </a:lnTo>
                  <a:lnTo>
                    <a:pt x="13716000" y="23164800"/>
                  </a:lnTo>
                  <a:close/>
                </a:path>
              </a:pathLst>
            </a:custGeom>
            <a:blipFill>
              <a:blip r:embed="rId4"/>
              <a:stretch>
                <a:fillRect t="-178" b="-178"/>
              </a:stretch>
            </a:blipFill>
          </p:spPr>
        </p:sp>
        <p:sp>
          <p:nvSpPr>
            <p:cNvPr id="8" name="Freeform 8"/>
            <p:cNvSpPr/>
            <p:nvPr/>
          </p:nvSpPr>
          <p:spPr>
            <a:xfrm>
              <a:off x="609600" y="2095500"/>
              <a:ext cx="12496800" cy="18973800"/>
            </a:xfrm>
            <a:custGeom>
              <a:avLst/>
              <a:gdLst/>
              <a:ahLst/>
              <a:cxnLst/>
              <a:rect l="l" t="t" r="r" b="b"/>
              <a:pathLst>
                <a:path w="12496800" h="18973800">
                  <a:moveTo>
                    <a:pt x="12496800" y="18973800"/>
                  </a:moveTo>
                  <a:lnTo>
                    <a:pt x="0" y="18973800"/>
                  </a:lnTo>
                  <a:lnTo>
                    <a:pt x="0" y="0"/>
                  </a:lnTo>
                  <a:lnTo>
                    <a:pt x="12496800" y="0"/>
                  </a:lnTo>
                  <a:lnTo>
                    <a:pt x="12496800" y="18973800"/>
                  </a:lnTo>
                  <a:close/>
                </a:path>
              </a:pathLst>
            </a:custGeom>
            <a:blipFill>
              <a:blip r:embed="rId6"/>
              <a:stretch>
                <a:fillRect l="-60914" r="-60914"/>
              </a:stretch>
            </a:blipFill>
          </p:spPr>
        </p:sp>
      </p:grpSp>
      <p:grpSp>
        <p:nvGrpSpPr>
          <p:cNvPr id="9" name="Group 9"/>
          <p:cNvGrpSpPr>
            <a:grpSpLocks noChangeAspect="1"/>
          </p:cNvGrpSpPr>
          <p:nvPr/>
        </p:nvGrpSpPr>
        <p:grpSpPr>
          <a:xfrm>
            <a:off x="1028700" y="1096854"/>
            <a:ext cx="2758835" cy="4659365"/>
            <a:chOff x="0" y="0"/>
            <a:chExt cx="13716000" cy="23164800"/>
          </a:xfrm>
        </p:grpSpPr>
        <p:sp>
          <p:nvSpPr>
            <p:cNvPr id="10" name="Freeform 10"/>
            <p:cNvSpPr/>
            <p:nvPr/>
          </p:nvSpPr>
          <p:spPr>
            <a:xfrm>
              <a:off x="0" y="0"/>
              <a:ext cx="13716000" cy="23164800"/>
            </a:xfrm>
            <a:custGeom>
              <a:avLst/>
              <a:gdLst/>
              <a:ahLst/>
              <a:cxnLst/>
              <a:rect l="l" t="t" r="r" b="b"/>
              <a:pathLst>
                <a:path w="13716000" h="23164800">
                  <a:moveTo>
                    <a:pt x="13716000" y="23164800"/>
                  </a:moveTo>
                  <a:lnTo>
                    <a:pt x="0" y="23164800"/>
                  </a:lnTo>
                  <a:lnTo>
                    <a:pt x="0" y="0"/>
                  </a:lnTo>
                  <a:lnTo>
                    <a:pt x="13716000" y="0"/>
                  </a:lnTo>
                  <a:lnTo>
                    <a:pt x="13716000" y="23164800"/>
                  </a:lnTo>
                  <a:close/>
                </a:path>
              </a:pathLst>
            </a:custGeom>
            <a:blipFill>
              <a:blip r:embed="rId4"/>
              <a:stretch>
                <a:fillRect t="-178" b="-178"/>
              </a:stretch>
            </a:blipFill>
          </p:spPr>
        </p:sp>
        <p:sp>
          <p:nvSpPr>
            <p:cNvPr id="11" name="Freeform 11"/>
            <p:cNvSpPr/>
            <p:nvPr/>
          </p:nvSpPr>
          <p:spPr>
            <a:xfrm>
              <a:off x="609600" y="2095500"/>
              <a:ext cx="12496800" cy="18973800"/>
            </a:xfrm>
            <a:custGeom>
              <a:avLst/>
              <a:gdLst/>
              <a:ahLst/>
              <a:cxnLst/>
              <a:rect l="l" t="t" r="r" b="b"/>
              <a:pathLst>
                <a:path w="12496800" h="18973800">
                  <a:moveTo>
                    <a:pt x="12496800" y="18973800"/>
                  </a:moveTo>
                  <a:lnTo>
                    <a:pt x="0" y="18973800"/>
                  </a:lnTo>
                  <a:lnTo>
                    <a:pt x="0" y="0"/>
                  </a:lnTo>
                  <a:lnTo>
                    <a:pt x="12496800" y="0"/>
                  </a:lnTo>
                  <a:lnTo>
                    <a:pt x="12496800" y="18973800"/>
                  </a:lnTo>
                  <a:close/>
                </a:path>
              </a:pathLst>
            </a:custGeom>
            <a:blipFill>
              <a:blip r:embed="rId7"/>
              <a:stretch>
                <a:fillRect l="-63836" r="-63836"/>
              </a:stretch>
            </a:blipFill>
          </p:spPr>
        </p:sp>
      </p:grpSp>
      <p:pic>
        <p:nvPicPr>
          <p:cNvPr id="12" name="Picture 12"/>
          <p:cNvPicPr>
            <a:picLocks noChangeAspect="1"/>
          </p:cNvPicPr>
          <p:nvPr/>
        </p:nvPicPr>
        <p:blipFill>
          <a:blip r:embed="rId8"/>
          <a:srcRect/>
          <a:stretch>
            <a:fillRect/>
          </a:stretch>
        </p:blipFill>
        <p:spPr>
          <a:xfrm>
            <a:off x="-2169820" y="-1421931"/>
            <a:ext cx="4564834" cy="4405065"/>
          </a:xfrm>
          <a:prstGeom prst="rect">
            <a:avLst/>
          </a:prstGeom>
        </p:spPr>
      </p:pic>
      <p:pic>
        <p:nvPicPr>
          <p:cNvPr id="15" name="Picture 15"/>
          <p:cNvPicPr>
            <a:picLocks noChangeAspect="1"/>
          </p:cNvPicPr>
          <p:nvPr/>
        </p:nvPicPr>
        <p:blipFill>
          <a:blip r:embed="rId8"/>
          <a:srcRect/>
          <a:stretch>
            <a:fillRect/>
          </a:stretch>
        </p:blipFill>
        <p:spPr>
          <a:xfrm rot="-10800000">
            <a:off x="15479322" y="7207907"/>
            <a:ext cx="4431591" cy="4276485"/>
          </a:xfrm>
          <a:prstGeom prst="parallelogram">
            <a:avLst/>
          </a:prstGeom>
        </p:spPr>
      </p:pic>
      <p:sp>
        <p:nvSpPr>
          <p:cNvPr id="16" name="TextBox 16"/>
          <p:cNvSpPr txBox="1"/>
          <p:nvPr/>
        </p:nvSpPr>
        <p:spPr>
          <a:xfrm>
            <a:off x="8194956" y="951013"/>
            <a:ext cx="7674159" cy="2273300"/>
          </a:xfrm>
          <a:prstGeom prst="rect">
            <a:avLst/>
          </a:prstGeom>
        </p:spPr>
        <p:txBody>
          <a:bodyPr lIns="0" tIns="0" rIns="0" bIns="0" rtlCol="0" anchor="t">
            <a:spAutoFit/>
          </a:bodyPr>
          <a:lstStyle/>
          <a:p>
            <a:pPr>
              <a:lnSpc>
                <a:spcPts val="9100"/>
              </a:lnSpc>
              <a:spcBef>
                <a:spcPct val="0"/>
              </a:spcBef>
            </a:pPr>
            <a:r>
              <a:rPr lang="en-US" sz="6500" dirty="0">
                <a:solidFill>
                  <a:srgbClr val="844B32"/>
                </a:solidFill>
                <a:latin typeface="Abril Fatface"/>
              </a:rPr>
              <a:t>Sustainability in the Garden of Eden </a:t>
            </a:r>
          </a:p>
        </p:txBody>
      </p:sp>
      <p:sp>
        <p:nvSpPr>
          <p:cNvPr id="17" name="TextBox 17"/>
          <p:cNvSpPr txBox="1"/>
          <p:nvPr/>
        </p:nvSpPr>
        <p:spPr>
          <a:xfrm>
            <a:off x="7469629" y="3479823"/>
            <a:ext cx="10016925" cy="4937249"/>
          </a:xfrm>
          <a:prstGeom prst="rect">
            <a:avLst/>
          </a:prstGeom>
        </p:spPr>
        <p:txBody>
          <a:bodyPr wrap="square" lIns="0" tIns="0" rIns="0" bIns="0" rtlCol="0" anchor="t">
            <a:spAutoFit/>
          </a:bodyPr>
          <a:lstStyle/>
          <a:p>
            <a:pPr marL="1188637" lvl="1" indent="-594319">
              <a:lnSpc>
                <a:spcPts val="7707"/>
              </a:lnSpc>
              <a:buFont typeface="Arial"/>
              <a:buChar char="•"/>
            </a:pPr>
            <a:r>
              <a:rPr lang="en-US" sz="5505" dirty="0">
                <a:solidFill>
                  <a:srgbClr val="844B32"/>
                </a:solidFill>
                <a:latin typeface="Open Sans"/>
              </a:rPr>
              <a:t>God</a:t>
            </a:r>
          </a:p>
          <a:p>
            <a:pPr marL="1188637" lvl="1" indent="-594319">
              <a:lnSpc>
                <a:spcPts val="7707"/>
              </a:lnSpc>
              <a:buFont typeface="Arial"/>
              <a:buChar char="•"/>
            </a:pPr>
            <a:r>
              <a:rPr lang="en-US" sz="5505" dirty="0" smtClean="0">
                <a:solidFill>
                  <a:srgbClr val="844B32"/>
                </a:solidFill>
                <a:latin typeface="Open Sans"/>
              </a:rPr>
              <a:t>Environment –stewardshi</a:t>
            </a:r>
            <a:r>
              <a:rPr lang="en-US" sz="5505" dirty="0">
                <a:solidFill>
                  <a:srgbClr val="844B32"/>
                </a:solidFill>
                <a:latin typeface="Open Sans"/>
              </a:rPr>
              <a:t>p</a:t>
            </a:r>
            <a:r>
              <a:rPr lang="en-US" sz="5505" dirty="0" smtClean="0">
                <a:solidFill>
                  <a:srgbClr val="844B32"/>
                </a:solidFill>
                <a:latin typeface="Open Sans"/>
              </a:rPr>
              <a:t> </a:t>
            </a:r>
            <a:endParaRPr lang="en-US" sz="5505" dirty="0">
              <a:solidFill>
                <a:srgbClr val="844B32"/>
              </a:solidFill>
              <a:latin typeface="Open Sans"/>
            </a:endParaRPr>
          </a:p>
          <a:p>
            <a:pPr marL="1188637" lvl="1" indent="-594319">
              <a:lnSpc>
                <a:spcPts val="7707"/>
              </a:lnSpc>
              <a:buFont typeface="Arial"/>
              <a:buChar char="•"/>
            </a:pPr>
            <a:r>
              <a:rPr lang="en-US" sz="5505" dirty="0" smtClean="0">
                <a:solidFill>
                  <a:srgbClr val="844B32"/>
                </a:solidFill>
                <a:latin typeface="Open Sans"/>
              </a:rPr>
              <a:t>Economy-Work </a:t>
            </a:r>
            <a:endParaRPr lang="en-US" sz="5505" dirty="0">
              <a:solidFill>
                <a:srgbClr val="844B32"/>
              </a:solidFill>
              <a:latin typeface="Open Sans"/>
            </a:endParaRPr>
          </a:p>
          <a:p>
            <a:pPr marL="1188637" lvl="1" indent="-594319">
              <a:lnSpc>
                <a:spcPts val="7707"/>
              </a:lnSpc>
              <a:buFont typeface="Arial"/>
              <a:buChar char="•"/>
            </a:pPr>
            <a:r>
              <a:rPr lang="en-US" sz="5505" dirty="0">
                <a:solidFill>
                  <a:srgbClr val="844B32"/>
                </a:solidFill>
                <a:latin typeface="Open Sans"/>
              </a:rPr>
              <a:t>People </a:t>
            </a:r>
            <a:r>
              <a:rPr lang="en-US" sz="5505" dirty="0" smtClean="0">
                <a:solidFill>
                  <a:srgbClr val="844B32"/>
                </a:solidFill>
                <a:latin typeface="Open Sans"/>
              </a:rPr>
              <a:t>–Society </a:t>
            </a:r>
            <a:endParaRPr lang="en-US" sz="5505" dirty="0">
              <a:solidFill>
                <a:srgbClr val="844B32"/>
              </a:solidFill>
              <a:latin typeface="Open Sans"/>
            </a:endParaRPr>
          </a:p>
          <a:p>
            <a:pPr marL="1188637" lvl="1" indent="-594319">
              <a:lnSpc>
                <a:spcPts val="7707"/>
              </a:lnSpc>
              <a:buFont typeface="Arial"/>
              <a:buChar char="•"/>
            </a:pPr>
            <a:r>
              <a:rPr lang="en-US" sz="5505" dirty="0">
                <a:solidFill>
                  <a:srgbClr val="844B32"/>
                </a:solidFill>
                <a:latin typeface="Open Sans"/>
              </a:rPr>
              <a:t>Rest  </a:t>
            </a:r>
            <a:r>
              <a:rPr lang="en-US" sz="5505" smtClean="0">
                <a:solidFill>
                  <a:srgbClr val="844B32"/>
                </a:solidFill>
                <a:latin typeface="Open Sans"/>
              </a:rPr>
              <a:t>-Sabbath </a:t>
            </a:r>
            <a:endParaRPr lang="en-US" sz="5505" dirty="0">
              <a:solidFill>
                <a:srgbClr val="844B32"/>
              </a:solidFill>
              <a:latin typeface="Open Sans"/>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0779" b="20779"/>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a:off x="-1591018" y="-1499630"/>
            <a:ext cx="4564834" cy="4405065"/>
          </a:xfrm>
          <a:prstGeom prst="rect">
            <a:avLst/>
          </a:prstGeom>
        </p:spPr>
      </p:pic>
      <p:sp>
        <p:nvSpPr>
          <p:cNvPr id="7" name="TextBox 7"/>
          <p:cNvSpPr txBox="1"/>
          <p:nvPr/>
        </p:nvSpPr>
        <p:spPr>
          <a:xfrm>
            <a:off x="2765727" y="4082460"/>
            <a:ext cx="6722603" cy="5309146"/>
          </a:xfrm>
          <a:prstGeom prst="rect">
            <a:avLst/>
          </a:prstGeom>
        </p:spPr>
        <p:txBody>
          <a:bodyPr wrap="square" lIns="0" tIns="0" rIns="0" bIns="0" rtlCol="0" anchor="t">
            <a:spAutoFit/>
          </a:bodyPr>
          <a:lstStyle/>
          <a:p>
            <a:pPr>
              <a:lnSpc>
                <a:spcPts val="13776"/>
              </a:lnSpc>
              <a:spcBef>
                <a:spcPct val="0"/>
              </a:spcBef>
            </a:pPr>
            <a:r>
              <a:rPr lang="en-US" sz="9840" dirty="0">
                <a:solidFill>
                  <a:srgbClr val="844B32"/>
                </a:solidFill>
                <a:latin typeface="Abril Fatface"/>
              </a:rPr>
              <a:t>GOD </a:t>
            </a:r>
            <a:r>
              <a:rPr lang="en-US" sz="9840" dirty="0" smtClean="0">
                <a:solidFill>
                  <a:srgbClr val="844B32"/>
                </a:solidFill>
                <a:latin typeface="Abril Fatface"/>
              </a:rPr>
              <a:t>-</a:t>
            </a:r>
            <a:r>
              <a:rPr lang="en-US" sz="8800" dirty="0" smtClean="0">
                <a:solidFill>
                  <a:srgbClr val="844B32"/>
                </a:solidFill>
                <a:latin typeface="Abril Fatface"/>
              </a:rPr>
              <a:t>Creator </a:t>
            </a:r>
            <a:r>
              <a:rPr lang="en-US" sz="8800" dirty="0">
                <a:solidFill>
                  <a:srgbClr val="844B32"/>
                </a:solidFill>
                <a:latin typeface="Abril Fatface"/>
              </a:rPr>
              <a:t>&amp; Sustainer </a:t>
            </a:r>
            <a:endParaRPr lang="en-US" sz="9840" dirty="0">
              <a:solidFill>
                <a:srgbClr val="844B32"/>
              </a:solidFill>
              <a:latin typeface="Abril Fatface"/>
            </a:endParaRPr>
          </a:p>
        </p:txBody>
      </p:sp>
      <p:grpSp>
        <p:nvGrpSpPr>
          <p:cNvPr id="8" name="Group 8"/>
          <p:cNvGrpSpPr/>
          <p:nvPr/>
        </p:nvGrpSpPr>
        <p:grpSpPr>
          <a:xfrm>
            <a:off x="2359052" y="1947291"/>
            <a:ext cx="7896750" cy="3804232"/>
            <a:chOff x="0" y="-189138"/>
            <a:chExt cx="1458488" cy="1001938"/>
          </a:xfrm>
        </p:grpSpPr>
        <p:sp>
          <p:nvSpPr>
            <p:cNvPr id="9" name="Freeform 9"/>
            <p:cNvSpPr/>
            <p:nvPr/>
          </p:nvSpPr>
          <p:spPr>
            <a:xfrm>
              <a:off x="0" y="-189138"/>
              <a:ext cx="1458488" cy="378276"/>
            </a:xfrm>
            <a:custGeom>
              <a:avLst/>
              <a:gdLst/>
              <a:ahLst/>
              <a:cxnLst/>
              <a:rect l="l" t="t" r="r" b="b"/>
              <a:pathLst>
                <a:path w="1458488" h="378276">
                  <a:moveTo>
                    <a:pt x="71300" y="0"/>
                  </a:moveTo>
                  <a:lnTo>
                    <a:pt x="1387188" y="0"/>
                  </a:lnTo>
                  <a:cubicBezTo>
                    <a:pt x="1406098" y="0"/>
                    <a:pt x="1424234" y="7512"/>
                    <a:pt x="1437605" y="20883"/>
                  </a:cubicBezTo>
                  <a:cubicBezTo>
                    <a:pt x="1450976" y="34255"/>
                    <a:pt x="1458488" y="52390"/>
                    <a:pt x="1458488" y="71300"/>
                  </a:cubicBezTo>
                  <a:lnTo>
                    <a:pt x="1458488" y="306976"/>
                  </a:lnTo>
                  <a:cubicBezTo>
                    <a:pt x="1458488" y="325886"/>
                    <a:pt x="1450976" y="344021"/>
                    <a:pt x="1437605" y="357393"/>
                  </a:cubicBezTo>
                  <a:cubicBezTo>
                    <a:pt x="1424234" y="370764"/>
                    <a:pt x="1406098" y="378276"/>
                    <a:pt x="1387188" y="378276"/>
                  </a:cubicBezTo>
                  <a:lnTo>
                    <a:pt x="71300" y="378276"/>
                  </a:lnTo>
                  <a:cubicBezTo>
                    <a:pt x="31922" y="378276"/>
                    <a:pt x="0" y="346354"/>
                    <a:pt x="0" y="306976"/>
                  </a:cubicBezTo>
                  <a:lnTo>
                    <a:pt x="0" y="71300"/>
                  </a:lnTo>
                  <a:cubicBezTo>
                    <a:pt x="0" y="52390"/>
                    <a:pt x="7512" y="34255"/>
                    <a:pt x="20883" y="20883"/>
                  </a:cubicBezTo>
                  <a:cubicBezTo>
                    <a:pt x="34255" y="7512"/>
                    <a:pt x="52390" y="0"/>
                    <a:pt x="71300" y="0"/>
                  </a:cubicBezTo>
                  <a:close/>
                </a:path>
              </a:pathLst>
            </a:custGeom>
            <a:solidFill>
              <a:srgbClr val="D9D8D0"/>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3079"/>
                </a:lnSpc>
              </a:pPr>
              <a:endParaRPr/>
            </a:p>
          </p:txBody>
        </p:sp>
      </p:grpSp>
      <p:sp>
        <p:nvSpPr>
          <p:cNvPr id="11" name="TextBox 11"/>
          <p:cNvSpPr txBox="1"/>
          <p:nvPr/>
        </p:nvSpPr>
        <p:spPr>
          <a:xfrm>
            <a:off x="2949429" y="1816217"/>
            <a:ext cx="7281986" cy="1583319"/>
          </a:xfrm>
          <a:prstGeom prst="rect">
            <a:avLst/>
          </a:prstGeom>
        </p:spPr>
        <p:txBody>
          <a:bodyPr wrap="square" lIns="0" tIns="0" rIns="0" bIns="0" rtlCol="0" anchor="t">
            <a:spAutoFit/>
          </a:bodyPr>
          <a:lstStyle/>
          <a:p>
            <a:pPr algn="ctr">
              <a:lnSpc>
                <a:spcPts val="13232"/>
              </a:lnSpc>
              <a:spcBef>
                <a:spcPct val="0"/>
              </a:spcBef>
            </a:pPr>
            <a:r>
              <a:rPr lang="en-US" sz="9451" dirty="0" smtClean="0">
                <a:solidFill>
                  <a:schemeClr val="tx1">
                    <a:lumMod val="75000"/>
                    <a:lumOff val="25000"/>
                  </a:schemeClr>
                </a:solidFill>
                <a:latin typeface="Abril Fatface"/>
              </a:rPr>
              <a:t>Principle 1:</a:t>
            </a:r>
            <a:endParaRPr lang="en-US" sz="9451" dirty="0">
              <a:solidFill>
                <a:schemeClr val="tx1">
                  <a:lumMod val="75000"/>
                  <a:lumOff val="25000"/>
                </a:schemeClr>
              </a:solidFill>
              <a:latin typeface="Abril Fatface"/>
            </a:endParaRPr>
          </a:p>
        </p:txBody>
      </p:sp>
      <p:pic>
        <p:nvPicPr>
          <p:cNvPr id="15" name="Picture 14"/>
          <p:cNvPicPr>
            <a:picLocks noChangeAspect="1"/>
          </p:cNvPicPr>
          <p:nvPr/>
        </p:nvPicPr>
        <p:blipFill rotWithShape="1">
          <a:blip r:embed="rId5"/>
          <a:srcRect r="18704"/>
          <a:stretch/>
        </p:blipFill>
        <p:spPr>
          <a:xfrm>
            <a:off x="11500243" y="3086100"/>
            <a:ext cx="6787758" cy="6486171"/>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0779" b="20779"/>
          <a:stretch>
            <a:fillRect/>
          </a:stretch>
        </p:blipFill>
        <p:spPr>
          <a:xfrm>
            <a:off x="0" y="0"/>
            <a:ext cx="18288000" cy="10287000"/>
          </a:xfrm>
          <a:prstGeom prst="rect">
            <a:avLst/>
          </a:prstGeom>
        </p:spPr>
      </p:pic>
      <p:grpSp>
        <p:nvGrpSpPr>
          <p:cNvPr id="3" name="Group 3"/>
          <p:cNvGrpSpPr>
            <a:grpSpLocks noChangeAspect="1"/>
          </p:cNvGrpSpPr>
          <p:nvPr/>
        </p:nvGrpSpPr>
        <p:grpSpPr>
          <a:xfrm>
            <a:off x="12391570" y="5815652"/>
            <a:ext cx="4725191" cy="4002515"/>
            <a:chOff x="0" y="0"/>
            <a:chExt cx="2374900" cy="2011680"/>
          </a:xfrm>
        </p:grpSpPr>
        <p:sp>
          <p:nvSpPr>
            <p:cNvPr id="4" name="Freeform 4"/>
            <p:cNvSpPr/>
            <p:nvPr/>
          </p:nvSpPr>
          <p:spPr>
            <a:xfrm>
              <a:off x="-2540" y="-2540"/>
              <a:ext cx="2377441" cy="2009140"/>
            </a:xfrm>
            <a:custGeom>
              <a:avLst/>
              <a:gdLst/>
              <a:ahLst/>
              <a:cxnLst/>
              <a:rect l="l" t="t" r="r" b="b"/>
              <a:pathLst>
                <a:path w="2377441" h="2009140">
                  <a:moveTo>
                    <a:pt x="2376170" y="1778000"/>
                  </a:moveTo>
                  <a:cubicBezTo>
                    <a:pt x="2374900" y="1276350"/>
                    <a:pt x="2359660" y="598170"/>
                    <a:pt x="2359660" y="97790"/>
                  </a:cubicBezTo>
                  <a:cubicBezTo>
                    <a:pt x="2359660" y="90170"/>
                    <a:pt x="2360930" y="82550"/>
                    <a:pt x="2360930" y="76200"/>
                  </a:cubicBezTo>
                  <a:cubicBezTo>
                    <a:pt x="2359660" y="74930"/>
                    <a:pt x="2358390" y="74930"/>
                    <a:pt x="2357120" y="73660"/>
                  </a:cubicBezTo>
                  <a:cubicBezTo>
                    <a:pt x="2357120" y="73660"/>
                    <a:pt x="2355850" y="74930"/>
                    <a:pt x="2355850" y="76200"/>
                  </a:cubicBezTo>
                  <a:cubicBezTo>
                    <a:pt x="2353310" y="82550"/>
                    <a:pt x="2348230" y="82550"/>
                    <a:pt x="2343150" y="82550"/>
                  </a:cubicBezTo>
                  <a:cubicBezTo>
                    <a:pt x="2336800" y="81280"/>
                    <a:pt x="2330450" y="74930"/>
                    <a:pt x="2322830" y="77470"/>
                  </a:cubicBezTo>
                  <a:cubicBezTo>
                    <a:pt x="2320290" y="78740"/>
                    <a:pt x="2315210" y="76200"/>
                    <a:pt x="2313940" y="73660"/>
                  </a:cubicBezTo>
                  <a:cubicBezTo>
                    <a:pt x="2310130" y="68580"/>
                    <a:pt x="2305050" y="68580"/>
                    <a:pt x="2299970" y="71120"/>
                  </a:cubicBezTo>
                  <a:cubicBezTo>
                    <a:pt x="2297430" y="72390"/>
                    <a:pt x="2294890" y="71120"/>
                    <a:pt x="2292350" y="71120"/>
                  </a:cubicBezTo>
                  <a:cubicBezTo>
                    <a:pt x="2288540" y="71120"/>
                    <a:pt x="2283460" y="69850"/>
                    <a:pt x="2279650" y="68580"/>
                  </a:cubicBezTo>
                  <a:cubicBezTo>
                    <a:pt x="2278380" y="68580"/>
                    <a:pt x="2275840" y="67310"/>
                    <a:pt x="2274570" y="67310"/>
                  </a:cubicBezTo>
                  <a:cubicBezTo>
                    <a:pt x="2270760" y="66040"/>
                    <a:pt x="2266950" y="62230"/>
                    <a:pt x="2263140" y="67310"/>
                  </a:cubicBezTo>
                  <a:cubicBezTo>
                    <a:pt x="2263140" y="67310"/>
                    <a:pt x="2260600" y="67310"/>
                    <a:pt x="2259330" y="66040"/>
                  </a:cubicBezTo>
                  <a:cubicBezTo>
                    <a:pt x="2258060" y="63500"/>
                    <a:pt x="2256790" y="59690"/>
                    <a:pt x="2255520" y="57150"/>
                  </a:cubicBezTo>
                  <a:cubicBezTo>
                    <a:pt x="2252980" y="53340"/>
                    <a:pt x="2252980" y="46990"/>
                    <a:pt x="2249170" y="44450"/>
                  </a:cubicBezTo>
                  <a:cubicBezTo>
                    <a:pt x="2246630" y="43180"/>
                    <a:pt x="2245360" y="41910"/>
                    <a:pt x="2244090" y="39370"/>
                  </a:cubicBezTo>
                  <a:cubicBezTo>
                    <a:pt x="2244090" y="38100"/>
                    <a:pt x="2241550" y="36830"/>
                    <a:pt x="2241550" y="35560"/>
                  </a:cubicBezTo>
                  <a:lnTo>
                    <a:pt x="2237740" y="31750"/>
                  </a:lnTo>
                  <a:cubicBezTo>
                    <a:pt x="2236470" y="29210"/>
                    <a:pt x="2235200" y="25400"/>
                    <a:pt x="2232660" y="24130"/>
                  </a:cubicBezTo>
                  <a:cubicBezTo>
                    <a:pt x="2227580" y="20320"/>
                    <a:pt x="2226310" y="15240"/>
                    <a:pt x="2228850" y="8890"/>
                  </a:cubicBezTo>
                  <a:cubicBezTo>
                    <a:pt x="2225040" y="7620"/>
                    <a:pt x="2222500" y="5080"/>
                    <a:pt x="2218690" y="5080"/>
                  </a:cubicBezTo>
                  <a:cubicBezTo>
                    <a:pt x="2203450" y="6350"/>
                    <a:pt x="2186940" y="8890"/>
                    <a:pt x="2171700" y="10160"/>
                  </a:cubicBezTo>
                  <a:cubicBezTo>
                    <a:pt x="2169160" y="10160"/>
                    <a:pt x="2165350" y="11430"/>
                    <a:pt x="2164080" y="12700"/>
                  </a:cubicBezTo>
                  <a:cubicBezTo>
                    <a:pt x="2153920" y="19050"/>
                    <a:pt x="2143760" y="13970"/>
                    <a:pt x="2133600" y="12700"/>
                  </a:cubicBezTo>
                  <a:cubicBezTo>
                    <a:pt x="2125980" y="12700"/>
                    <a:pt x="2118360" y="8890"/>
                    <a:pt x="2110740" y="7620"/>
                  </a:cubicBezTo>
                  <a:cubicBezTo>
                    <a:pt x="2101850" y="6350"/>
                    <a:pt x="2094230" y="7620"/>
                    <a:pt x="2085340" y="6350"/>
                  </a:cubicBezTo>
                  <a:cubicBezTo>
                    <a:pt x="2084070" y="6350"/>
                    <a:pt x="2082800" y="5080"/>
                    <a:pt x="2081530" y="3810"/>
                  </a:cubicBezTo>
                  <a:cubicBezTo>
                    <a:pt x="2078990" y="0"/>
                    <a:pt x="2073910" y="1270"/>
                    <a:pt x="2071370" y="2540"/>
                  </a:cubicBezTo>
                  <a:cubicBezTo>
                    <a:pt x="2067560" y="5080"/>
                    <a:pt x="2066290" y="8890"/>
                    <a:pt x="2063750" y="12700"/>
                  </a:cubicBezTo>
                  <a:cubicBezTo>
                    <a:pt x="2057400" y="13970"/>
                    <a:pt x="2048510" y="15240"/>
                    <a:pt x="2042160" y="19050"/>
                  </a:cubicBezTo>
                  <a:cubicBezTo>
                    <a:pt x="2037080" y="21590"/>
                    <a:pt x="2034540" y="22860"/>
                    <a:pt x="2030730" y="20320"/>
                  </a:cubicBezTo>
                  <a:lnTo>
                    <a:pt x="2029460" y="21590"/>
                  </a:lnTo>
                  <a:cubicBezTo>
                    <a:pt x="2032000" y="24130"/>
                    <a:pt x="2033270" y="27940"/>
                    <a:pt x="2035810" y="30480"/>
                  </a:cubicBezTo>
                  <a:cubicBezTo>
                    <a:pt x="2032000" y="31750"/>
                    <a:pt x="2026920" y="34290"/>
                    <a:pt x="2024380" y="33020"/>
                  </a:cubicBezTo>
                  <a:cubicBezTo>
                    <a:pt x="2018030" y="31750"/>
                    <a:pt x="2015490" y="34290"/>
                    <a:pt x="2010410" y="36830"/>
                  </a:cubicBezTo>
                  <a:cubicBezTo>
                    <a:pt x="2005330" y="40640"/>
                    <a:pt x="1998980" y="43180"/>
                    <a:pt x="1993900" y="45720"/>
                  </a:cubicBezTo>
                  <a:cubicBezTo>
                    <a:pt x="1992630" y="45720"/>
                    <a:pt x="1991360" y="45720"/>
                    <a:pt x="1990090" y="44450"/>
                  </a:cubicBezTo>
                  <a:cubicBezTo>
                    <a:pt x="1988820" y="44450"/>
                    <a:pt x="1987550" y="43180"/>
                    <a:pt x="1987550" y="43180"/>
                  </a:cubicBezTo>
                  <a:cubicBezTo>
                    <a:pt x="1981200" y="45720"/>
                    <a:pt x="1974850" y="48260"/>
                    <a:pt x="1968500" y="45720"/>
                  </a:cubicBezTo>
                  <a:cubicBezTo>
                    <a:pt x="1967230" y="45720"/>
                    <a:pt x="1967230" y="46990"/>
                    <a:pt x="1965960" y="46990"/>
                  </a:cubicBezTo>
                  <a:cubicBezTo>
                    <a:pt x="1958340" y="49530"/>
                    <a:pt x="1953260" y="58420"/>
                    <a:pt x="1943100" y="58420"/>
                  </a:cubicBezTo>
                  <a:cubicBezTo>
                    <a:pt x="1935480" y="58420"/>
                    <a:pt x="1927860" y="64770"/>
                    <a:pt x="1920240" y="64770"/>
                  </a:cubicBezTo>
                  <a:cubicBezTo>
                    <a:pt x="1911350" y="66040"/>
                    <a:pt x="1903730" y="68580"/>
                    <a:pt x="1896110" y="72390"/>
                  </a:cubicBezTo>
                  <a:cubicBezTo>
                    <a:pt x="1893570" y="73660"/>
                    <a:pt x="1891030" y="73660"/>
                    <a:pt x="1889760" y="73660"/>
                  </a:cubicBezTo>
                  <a:cubicBezTo>
                    <a:pt x="1883410" y="71120"/>
                    <a:pt x="1879600" y="74930"/>
                    <a:pt x="1877060" y="78740"/>
                  </a:cubicBezTo>
                  <a:cubicBezTo>
                    <a:pt x="1870710" y="87630"/>
                    <a:pt x="1860550" y="90170"/>
                    <a:pt x="1851660" y="92710"/>
                  </a:cubicBezTo>
                  <a:cubicBezTo>
                    <a:pt x="1840230" y="95250"/>
                    <a:pt x="1828800" y="96520"/>
                    <a:pt x="1817370" y="97790"/>
                  </a:cubicBezTo>
                  <a:cubicBezTo>
                    <a:pt x="1816100" y="97790"/>
                    <a:pt x="1814830" y="101600"/>
                    <a:pt x="1812290" y="102870"/>
                  </a:cubicBezTo>
                  <a:cubicBezTo>
                    <a:pt x="1811020" y="102870"/>
                    <a:pt x="1809750" y="101600"/>
                    <a:pt x="1809750" y="101600"/>
                  </a:cubicBezTo>
                  <a:cubicBezTo>
                    <a:pt x="1803400" y="109220"/>
                    <a:pt x="1799590" y="120650"/>
                    <a:pt x="1786890" y="119380"/>
                  </a:cubicBezTo>
                  <a:lnTo>
                    <a:pt x="1785620" y="119380"/>
                  </a:lnTo>
                  <a:cubicBezTo>
                    <a:pt x="1775460" y="125730"/>
                    <a:pt x="1765300" y="123190"/>
                    <a:pt x="1756410" y="120650"/>
                  </a:cubicBezTo>
                  <a:cubicBezTo>
                    <a:pt x="1753870" y="120650"/>
                    <a:pt x="1750060" y="118110"/>
                    <a:pt x="1748790" y="115570"/>
                  </a:cubicBezTo>
                  <a:cubicBezTo>
                    <a:pt x="1744980" y="107950"/>
                    <a:pt x="1734820" y="105410"/>
                    <a:pt x="1727200" y="107950"/>
                  </a:cubicBezTo>
                  <a:cubicBezTo>
                    <a:pt x="1720850" y="110490"/>
                    <a:pt x="1714500" y="111760"/>
                    <a:pt x="1708150" y="114300"/>
                  </a:cubicBezTo>
                  <a:cubicBezTo>
                    <a:pt x="1697990" y="116840"/>
                    <a:pt x="1689100" y="118110"/>
                    <a:pt x="1678940" y="113030"/>
                  </a:cubicBezTo>
                  <a:cubicBezTo>
                    <a:pt x="1668780" y="107950"/>
                    <a:pt x="1661160" y="111760"/>
                    <a:pt x="1656080" y="123190"/>
                  </a:cubicBezTo>
                  <a:cubicBezTo>
                    <a:pt x="1652270" y="130810"/>
                    <a:pt x="1642109" y="132080"/>
                    <a:pt x="1635759" y="125730"/>
                  </a:cubicBezTo>
                  <a:cubicBezTo>
                    <a:pt x="1631949" y="121920"/>
                    <a:pt x="1629409" y="123190"/>
                    <a:pt x="1625599" y="125730"/>
                  </a:cubicBezTo>
                  <a:lnTo>
                    <a:pt x="1617979" y="133350"/>
                  </a:lnTo>
                  <a:cubicBezTo>
                    <a:pt x="1616709" y="134620"/>
                    <a:pt x="1614169" y="134620"/>
                    <a:pt x="1612899" y="134620"/>
                  </a:cubicBezTo>
                  <a:lnTo>
                    <a:pt x="1605279" y="134620"/>
                  </a:lnTo>
                  <a:cubicBezTo>
                    <a:pt x="1600199" y="134620"/>
                    <a:pt x="1595119" y="133350"/>
                    <a:pt x="1590040" y="132080"/>
                  </a:cubicBezTo>
                  <a:cubicBezTo>
                    <a:pt x="1583690" y="130810"/>
                    <a:pt x="1578609" y="127000"/>
                    <a:pt x="1572259" y="125730"/>
                  </a:cubicBezTo>
                  <a:cubicBezTo>
                    <a:pt x="1562099" y="124460"/>
                    <a:pt x="1559559" y="115570"/>
                    <a:pt x="1555749" y="109220"/>
                  </a:cubicBezTo>
                  <a:cubicBezTo>
                    <a:pt x="1553209" y="105410"/>
                    <a:pt x="1548129" y="100330"/>
                    <a:pt x="1543049" y="101600"/>
                  </a:cubicBezTo>
                  <a:cubicBezTo>
                    <a:pt x="1537969" y="104140"/>
                    <a:pt x="1532889" y="101600"/>
                    <a:pt x="1529079" y="100330"/>
                  </a:cubicBezTo>
                  <a:cubicBezTo>
                    <a:pt x="1527809" y="100330"/>
                    <a:pt x="1525269" y="99060"/>
                    <a:pt x="1523999" y="99060"/>
                  </a:cubicBezTo>
                  <a:cubicBezTo>
                    <a:pt x="1515109" y="96520"/>
                    <a:pt x="1508759" y="101600"/>
                    <a:pt x="1502409" y="107950"/>
                  </a:cubicBezTo>
                  <a:lnTo>
                    <a:pt x="1497329" y="113030"/>
                  </a:lnTo>
                  <a:cubicBezTo>
                    <a:pt x="1496059" y="114300"/>
                    <a:pt x="1496059" y="116840"/>
                    <a:pt x="1494790" y="118110"/>
                  </a:cubicBezTo>
                  <a:cubicBezTo>
                    <a:pt x="1487170" y="124460"/>
                    <a:pt x="1479550" y="121920"/>
                    <a:pt x="1470659" y="118110"/>
                  </a:cubicBezTo>
                  <a:cubicBezTo>
                    <a:pt x="1463040" y="114300"/>
                    <a:pt x="1454149" y="118110"/>
                    <a:pt x="1451609" y="125730"/>
                  </a:cubicBezTo>
                  <a:cubicBezTo>
                    <a:pt x="1450340" y="130810"/>
                    <a:pt x="1449070" y="134620"/>
                    <a:pt x="1442720" y="137160"/>
                  </a:cubicBezTo>
                  <a:cubicBezTo>
                    <a:pt x="1436370" y="140970"/>
                    <a:pt x="1428750" y="143510"/>
                    <a:pt x="1427480" y="152400"/>
                  </a:cubicBezTo>
                  <a:cubicBezTo>
                    <a:pt x="1427480" y="153670"/>
                    <a:pt x="1426210" y="154940"/>
                    <a:pt x="1424940" y="154940"/>
                  </a:cubicBezTo>
                  <a:cubicBezTo>
                    <a:pt x="1421130" y="156210"/>
                    <a:pt x="1418590" y="157480"/>
                    <a:pt x="1414780" y="158750"/>
                  </a:cubicBezTo>
                  <a:lnTo>
                    <a:pt x="1403350" y="158750"/>
                  </a:lnTo>
                  <a:cubicBezTo>
                    <a:pt x="1395730" y="157480"/>
                    <a:pt x="1388110" y="154940"/>
                    <a:pt x="1380490" y="153670"/>
                  </a:cubicBezTo>
                  <a:cubicBezTo>
                    <a:pt x="1371600" y="152400"/>
                    <a:pt x="1363979" y="157480"/>
                    <a:pt x="1355090" y="158750"/>
                  </a:cubicBezTo>
                  <a:lnTo>
                    <a:pt x="1353820" y="160020"/>
                  </a:lnTo>
                  <a:cubicBezTo>
                    <a:pt x="1351280" y="163830"/>
                    <a:pt x="1347470" y="162560"/>
                    <a:pt x="1344930" y="160020"/>
                  </a:cubicBezTo>
                  <a:cubicBezTo>
                    <a:pt x="1339850" y="154940"/>
                    <a:pt x="1330960" y="153670"/>
                    <a:pt x="1324610" y="156210"/>
                  </a:cubicBezTo>
                  <a:cubicBezTo>
                    <a:pt x="1316990" y="160020"/>
                    <a:pt x="1309370" y="162560"/>
                    <a:pt x="1301750" y="165100"/>
                  </a:cubicBezTo>
                  <a:cubicBezTo>
                    <a:pt x="1299210" y="165100"/>
                    <a:pt x="1296670" y="163830"/>
                    <a:pt x="1295400" y="163830"/>
                  </a:cubicBezTo>
                  <a:cubicBezTo>
                    <a:pt x="1292860" y="163830"/>
                    <a:pt x="1289050" y="162560"/>
                    <a:pt x="1287780" y="163830"/>
                  </a:cubicBezTo>
                  <a:cubicBezTo>
                    <a:pt x="1277620" y="171450"/>
                    <a:pt x="1267460" y="168910"/>
                    <a:pt x="1258570" y="163830"/>
                  </a:cubicBezTo>
                  <a:cubicBezTo>
                    <a:pt x="1253490" y="161290"/>
                    <a:pt x="1245870" y="158750"/>
                    <a:pt x="1243330" y="151130"/>
                  </a:cubicBezTo>
                  <a:cubicBezTo>
                    <a:pt x="1242060" y="146050"/>
                    <a:pt x="1236980" y="140970"/>
                    <a:pt x="1233170" y="137160"/>
                  </a:cubicBezTo>
                  <a:cubicBezTo>
                    <a:pt x="1226820" y="130810"/>
                    <a:pt x="1220470" y="121920"/>
                    <a:pt x="1209040" y="121920"/>
                  </a:cubicBezTo>
                  <a:cubicBezTo>
                    <a:pt x="1206500" y="121920"/>
                    <a:pt x="1203959" y="116840"/>
                    <a:pt x="1202690" y="118110"/>
                  </a:cubicBezTo>
                  <a:cubicBezTo>
                    <a:pt x="1197609" y="119380"/>
                    <a:pt x="1197609" y="116840"/>
                    <a:pt x="1195070" y="114300"/>
                  </a:cubicBezTo>
                  <a:cubicBezTo>
                    <a:pt x="1192530" y="111760"/>
                    <a:pt x="1188720" y="109220"/>
                    <a:pt x="1186180" y="105410"/>
                  </a:cubicBezTo>
                  <a:cubicBezTo>
                    <a:pt x="1182370" y="100330"/>
                    <a:pt x="1178560" y="93980"/>
                    <a:pt x="1174750" y="88900"/>
                  </a:cubicBezTo>
                  <a:cubicBezTo>
                    <a:pt x="1170940" y="83820"/>
                    <a:pt x="1168400" y="77470"/>
                    <a:pt x="1164590" y="72390"/>
                  </a:cubicBezTo>
                  <a:cubicBezTo>
                    <a:pt x="1163320" y="71120"/>
                    <a:pt x="1159509" y="69850"/>
                    <a:pt x="1158240" y="71120"/>
                  </a:cubicBezTo>
                  <a:lnTo>
                    <a:pt x="1143000" y="78740"/>
                  </a:lnTo>
                  <a:cubicBezTo>
                    <a:pt x="1140460" y="80010"/>
                    <a:pt x="1139190" y="82550"/>
                    <a:pt x="1137920" y="85090"/>
                  </a:cubicBezTo>
                  <a:lnTo>
                    <a:pt x="1136650" y="83820"/>
                  </a:lnTo>
                  <a:cubicBezTo>
                    <a:pt x="1137920" y="80010"/>
                    <a:pt x="1139190" y="76200"/>
                    <a:pt x="1140460" y="74930"/>
                  </a:cubicBezTo>
                  <a:lnTo>
                    <a:pt x="1125220" y="71120"/>
                  </a:lnTo>
                  <a:cubicBezTo>
                    <a:pt x="1121410" y="69850"/>
                    <a:pt x="1115060" y="69850"/>
                    <a:pt x="1112520" y="69850"/>
                  </a:cubicBezTo>
                  <a:lnTo>
                    <a:pt x="1092200" y="69850"/>
                  </a:lnTo>
                  <a:cubicBezTo>
                    <a:pt x="1084580" y="69850"/>
                    <a:pt x="1078230" y="68580"/>
                    <a:pt x="1070610" y="69850"/>
                  </a:cubicBezTo>
                  <a:cubicBezTo>
                    <a:pt x="1065530" y="71120"/>
                    <a:pt x="1061720" y="68580"/>
                    <a:pt x="1057910" y="66040"/>
                  </a:cubicBezTo>
                  <a:cubicBezTo>
                    <a:pt x="1047750" y="58420"/>
                    <a:pt x="1037590" y="49530"/>
                    <a:pt x="1023620" y="53340"/>
                  </a:cubicBezTo>
                  <a:cubicBezTo>
                    <a:pt x="1022350" y="53340"/>
                    <a:pt x="1019810" y="52070"/>
                    <a:pt x="1018540" y="50800"/>
                  </a:cubicBezTo>
                  <a:cubicBezTo>
                    <a:pt x="1014730" y="49530"/>
                    <a:pt x="1012190" y="46990"/>
                    <a:pt x="1007110" y="44450"/>
                  </a:cubicBezTo>
                  <a:cubicBezTo>
                    <a:pt x="1007110" y="48260"/>
                    <a:pt x="1007110" y="49530"/>
                    <a:pt x="1008380" y="52070"/>
                  </a:cubicBezTo>
                  <a:cubicBezTo>
                    <a:pt x="1005840" y="54610"/>
                    <a:pt x="1004570" y="53340"/>
                    <a:pt x="1003300" y="52070"/>
                  </a:cubicBezTo>
                  <a:cubicBezTo>
                    <a:pt x="1002030" y="53340"/>
                    <a:pt x="1000760" y="55880"/>
                    <a:pt x="999490" y="55880"/>
                  </a:cubicBezTo>
                  <a:cubicBezTo>
                    <a:pt x="993140" y="58420"/>
                    <a:pt x="986790" y="59690"/>
                    <a:pt x="980440" y="62230"/>
                  </a:cubicBezTo>
                  <a:cubicBezTo>
                    <a:pt x="977900" y="63500"/>
                    <a:pt x="975360" y="64770"/>
                    <a:pt x="974090" y="66040"/>
                  </a:cubicBezTo>
                  <a:cubicBezTo>
                    <a:pt x="969010" y="69850"/>
                    <a:pt x="965200" y="76200"/>
                    <a:pt x="956310" y="74930"/>
                  </a:cubicBezTo>
                  <a:cubicBezTo>
                    <a:pt x="955040" y="74930"/>
                    <a:pt x="952500" y="77470"/>
                    <a:pt x="949960" y="77470"/>
                  </a:cubicBezTo>
                  <a:cubicBezTo>
                    <a:pt x="947420" y="78740"/>
                    <a:pt x="943610" y="78740"/>
                    <a:pt x="941070" y="80010"/>
                  </a:cubicBezTo>
                  <a:lnTo>
                    <a:pt x="938530" y="80010"/>
                  </a:lnTo>
                  <a:cubicBezTo>
                    <a:pt x="930910" y="82550"/>
                    <a:pt x="924560" y="85090"/>
                    <a:pt x="916940" y="86360"/>
                  </a:cubicBezTo>
                  <a:lnTo>
                    <a:pt x="911860" y="86360"/>
                  </a:lnTo>
                  <a:cubicBezTo>
                    <a:pt x="905510" y="86360"/>
                    <a:pt x="900430" y="85090"/>
                    <a:pt x="894080" y="85090"/>
                  </a:cubicBezTo>
                  <a:cubicBezTo>
                    <a:pt x="887730" y="85090"/>
                    <a:pt x="881380" y="87630"/>
                    <a:pt x="875030" y="87630"/>
                  </a:cubicBezTo>
                  <a:cubicBezTo>
                    <a:pt x="867410" y="87630"/>
                    <a:pt x="858520" y="87630"/>
                    <a:pt x="852170" y="82550"/>
                  </a:cubicBezTo>
                  <a:cubicBezTo>
                    <a:pt x="850900" y="81280"/>
                    <a:pt x="847090" y="81280"/>
                    <a:pt x="844550" y="82550"/>
                  </a:cubicBezTo>
                  <a:cubicBezTo>
                    <a:pt x="835660" y="83820"/>
                    <a:pt x="826770" y="85090"/>
                    <a:pt x="819150" y="87630"/>
                  </a:cubicBezTo>
                  <a:cubicBezTo>
                    <a:pt x="811530" y="90170"/>
                    <a:pt x="807720" y="87630"/>
                    <a:pt x="805180" y="81280"/>
                  </a:cubicBezTo>
                  <a:cubicBezTo>
                    <a:pt x="803910" y="78740"/>
                    <a:pt x="801370" y="76200"/>
                    <a:pt x="798830" y="73660"/>
                  </a:cubicBezTo>
                  <a:cubicBezTo>
                    <a:pt x="795020" y="71120"/>
                    <a:pt x="791210" y="67310"/>
                    <a:pt x="787400" y="67310"/>
                  </a:cubicBezTo>
                  <a:cubicBezTo>
                    <a:pt x="778510" y="67310"/>
                    <a:pt x="773430" y="62230"/>
                    <a:pt x="767080" y="58420"/>
                  </a:cubicBezTo>
                  <a:cubicBezTo>
                    <a:pt x="756920" y="52070"/>
                    <a:pt x="748030" y="44450"/>
                    <a:pt x="735330" y="45720"/>
                  </a:cubicBezTo>
                  <a:lnTo>
                    <a:pt x="735330" y="39370"/>
                  </a:lnTo>
                  <a:cubicBezTo>
                    <a:pt x="737870" y="39370"/>
                    <a:pt x="740410" y="39370"/>
                    <a:pt x="742950" y="38100"/>
                  </a:cubicBezTo>
                  <a:cubicBezTo>
                    <a:pt x="739140" y="35560"/>
                    <a:pt x="739140" y="31750"/>
                    <a:pt x="736600" y="29210"/>
                  </a:cubicBezTo>
                  <a:cubicBezTo>
                    <a:pt x="731520" y="25400"/>
                    <a:pt x="726440" y="24130"/>
                    <a:pt x="721360" y="21590"/>
                  </a:cubicBezTo>
                  <a:cubicBezTo>
                    <a:pt x="717550" y="20320"/>
                    <a:pt x="712470" y="20320"/>
                    <a:pt x="715010" y="26670"/>
                  </a:cubicBezTo>
                  <a:cubicBezTo>
                    <a:pt x="708660" y="27940"/>
                    <a:pt x="703580" y="27940"/>
                    <a:pt x="701040" y="30480"/>
                  </a:cubicBezTo>
                  <a:cubicBezTo>
                    <a:pt x="695960" y="34290"/>
                    <a:pt x="690880" y="31750"/>
                    <a:pt x="687070" y="29210"/>
                  </a:cubicBezTo>
                  <a:cubicBezTo>
                    <a:pt x="684530" y="27940"/>
                    <a:pt x="681990" y="26670"/>
                    <a:pt x="679450" y="27940"/>
                  </a:cubicBezTo>
                  <a:cubicBezTo>
                    <a:pt x="664210" y="35560"/>
                    <a:pt x="648970" y="31750"/>
                    <a:pt x="633730" y="31750"/>
                  </a:cubicBezTo>
                  <a:cubicBezTo>
                    <a:pt x="631190" y="31750"/>
                    <a:pt x="628650" y="30480"/>
                    <a:pt x="624840" y="30480"/>
                  </a:cubicBezTo>
                  <a:cubicBezTo>
                    <a:pt x="619760" y="29210"/>
                    <a:pt x="615950" y="26670"/>
                    <a:pt x="610870" y="25400"/>
                  </a:cubicBezTo>
                  <a:cubicBezTo>
                    <a:pt x="605790" y="24130"/>
                    <a:pt x="599440" y="22860"/>
                    <a:pt x="594360" y="21590"/>
                  </a:cubicBezTo>
                  <a:lnTo>
                    <a:pt x="590550" y="21590"/>
                  </a:lnTo>
                  <a:cubicBezTo>
                    <a:pt x="581660" y="21590"/>
                    <a:pt x="572770" y="22860"/>
                    <a:pt x="565150" y="22860"/>
                  </a:cubicBezTo>
                  <a:cubicBezTo>
                    <a:pt x="558800" y="22860"/>
                    <a:pt x="552450" y="20320"/>
                    <a:pt x="544830" y="19050"/>
                  </a:cubicBezTo>
                  <a:cubicBezTo>
                    <a:pt x="543560" y="8890"/>
                    <a:pt x="533400" y="11430"/>
                    <a:pt x="527050" y="6350"/>
                  </a:cubicBezTo>
                  <a:cubicBezTo>
                    <a:pt x="525780" y="5080"/>
                    <a:pt x="523240" y="6350"/>
                    <a:pt x="521970" y="6350"/>
                  </a:cubicBezTo>
                  <a:cubicBezTo>
                    <a:pt x="514350" y="5080"/>
                    <a:pt x="509270" y="8890"/>
                    <a:pt x="506730" y="15240"/>
                  </a:cubicBezTo>
                  <a:cubicBezTo>
                    <a:pt x="502920" y="21590"/>
                    <a:pt x="492760" y="24130"/>
                    <a:pt x="496570" y="34290"/>
                  </a:cubicBezTo>
                  <a:cubicBezTo>
                    <a:pt x="497840" y="35560"/>
                    <a:pt x="500380" y="36830"/>
                    <a:pt x="501650" y="39370"/>
                  </a:cubicBezTo>
                  <a:cubicBezTo>
                    <a:pt x="501650" y="43180"/>
                    <a:pt x="500380" y="45720"/>
                    <a:pt x="496570" y="44450"/>
                  </a:cubicBezTo>
                  <a:cubicBezTo>
                    <a:pt x="495300" y="44450"/>
                    <a:pt x="494030" y="46990"/>
                    <a:pt x="492760" y="48260"/>
                  </a:cubicBezTo>
                  <a:cubicBezTo>
                    <a:pt x="491490" y="49530"/>
                    <a:pt x="491490" y="52070"/>
                    <a:pt x="490220" y="52070"/>
                  </a:cubicBezTo>
                  <a:cubicBezTo>
                    <a:pt x="482600" y="54610"/>
                    <a:pt x="477520" y="60960"/>
                    <a:pt x="468630" y="59690"/>
                  </a:cubicBezTo>
                  <a:lnTo>
                    <a:pt x="466090" y="59690"/>
                  </a:lnTo>
                  <a:cubicBezTo>
                    <a:pt x="458470" y="66040"/>
                    <a:pt x="450850" y="64770"/>
                    <a:pt x="441960" y="63500"/>
                  </a:cubicBezTo>
                  <a:cubicBezTo>
                    <a:pt x="438150" y="62230"/>
                    <a:pt x="433070" y="63500"/>
                    <a:pt x="427990" y="63500"/>
                  </a:cubicBezTo>
                  <a:cubicBezTo>
                    <a:pt x="424180" y="63500"/>
                    <a:pt x="420370" y="63500"/>
                    <a:pt x="416560" y="60960"/>
                  </a:cubicBezTo>
                  <a:cubicBezTo>
                    <a:pt x="411480" y="58420"/>
                    <a:pt x="406400" y="54610"/>
                    <a:pt x="401320" y="52070"/>
                  </a:cubicBezTo>
                  <a:cubicBezTo>
                    <a:pt x="396240" y="49530"/>
                    <a:pt x="389890" y="49530"/>
                    <a:pt x="389890" y="40640"/>
                  </a:cubicBezTo>
                  <a:cubicBezTo>
                    <a:pt x="389890" y="39370"/>
                    <a:pt x="387350" y="38100"/>
                    <a:pt x="387350" y="36830"/>
                  </a:cubicBezTo>
                  <a:cubicBezTo>
                    <a:pt x="378460" y="44450"/>
                    <a:pt x="370840" y="50800"/>
                    <a:pt x="363220" y="57150"/>
                  </a:cubicBezTo>
                  <a:cubicBezTo>
                    <a:pt x="359410" y="60960"/>
                    <a:pt x="354330" y="66040"/>
                    <a:pt x="356870" y="72390"/>
                  </a:cubicBezTo>
                  <a:cubicBezTo>
                    <a:pt x="356870" y="73660"/>
                    <a:pt x="355600" y="74930"/>
                    <a:pt x="355600" y="76200"/>
                  </a:cubicBezTo>
                  <a:cubicBezTo>
                    <a:pt x="354330" y="78740"/>
                    <a:pt x="353060" y="81280"/>
                    <a:pt x="350520" y="82550"/>
                  </a:cubicBezTo>
                  <a:cubicBezTo>
                    <a:pt x="347980" y="86360"/>
                    <a:pt x="345440" y="90170"/>
                    <a:pt x="342900" y="95250"/>
                  </a:cubicBezTo>
                  <a:lnTo>
                    <a:pt x="335280" y="102870"/>
                  </a:lnTo>
                  <a:cubicBezTo>
                    <a:pt x="332740" y="106680"/>
                    <a:pt x="330200" y="110490"/>
                    <a:pt x="326390" y="113030"/>
                  </a:cubicBezTo>
                  <a:cubicBezTo>
                    <a:pt x="317500" y="120650"/>
                    <a:pt x="308610" y="128270"/>
                    <a:pt x="298450" y="135890"/>
                  </a:cubicBezTo>
                  <a:cubicBezTo>
                    <a:pt x="293370" y="140970"/>
                    <a:pt x="287020" y="144780"/>
                    <a:pt x="281940" y="149860"/>
                  </a:cubicBezTo>
                  <a:cubicBezTo>
                    <a:pt x="273050" y="157480"/>
                    <a:pt x="262890" y="163830"/>
                    <a:pt x="257810" y="175260"/>
                  </a:cubicBezTo>
                  <a:cubicBezTo>
                    <a:pt x="257810" y="176530"/>
                    <a:pt x="255270" y="177800"/>
                    <a:pt x="254000" y="179070"/>
                  </a:cubicBezTo>
                  <a:cubicBezTo>
                    <a:pt x="247650" y="184150"/>
                    <a:pt x="237490" y="184150"/>
                    <a:pt x="237490" y="194310"/>
                  </a:cubicBezTo>
                  <a:cubicBezTo>
                    <a:pt x="227330" y="194310"/>
                    <a:pt x="222250" y="201930"/>
                    <a:pt x="217170" y="208280"/>
                  </a:cubicBezTo>
                  <a:cubicBezTo>
                    <a:pt x="213360" y="213360"/>
                    <a:pt x="209550" y="219710"/>
                    <a:pt x="204470" y="223520"/>
                  </a:cubicBezTo>
                  <a:cubicBezTo>
                    <a:pt x="199390" y="226060"/>
                    <a:pt x="193040" y="224790"/>
                    <a:pt x="186690" y="224790"/>
                  </a:cubicBezTo>
                  <a:cubicBezTo>
                    <a:pt x="184150" y="224790"/>
                    <a:pt x="181610" y="224790"/>
                    <a:pt x="181610" y="226060"/>
                  </a:cubicBezTo>
                  <a:cubicBezTo>
                    <a:pt x="176530" y="231140"/>
                    <a:pt x="170180" y="234950"/>
                    <a:pt x="166370" y="241300"/>
                  </a:cubicBezTo>
                  <a:cubicBezTo>
                    <a:pt x="162560" y="247650"/>
                    <a:pt x="158750" y="251460"/>
                    <a:pt x="152400" y="252730"/>
                  </a:cubicBezTo>
                  <a:cubicBezTo>
                    <a:pt x="146050" y="254000"/>
                    <a:pt x="139700" y="260350"/>
                    <a:pt x="130810" y="256540"/>
                  </a:cubicBezTo>
                  <a:cubicBezTo>
                    <a:pt x="123190" y="254000"/>
                    <a:pt x="114300" y="256540"/>
                    <a:pt x="109220" y="251460"/>
                  </a:cubicBezTo>
                  <a:cubicBezTo>
                    <a:pt x="99060" y="252730"/>
                    <a:pt x="91440" y="255270"/>
                    <a:pt x="82550" y="256540"/>
                  </a:cubicBezTo>
                  <a:cubicBezTo>
                    <a:pt x="72390" y="259080"/>
                    <a:pt x="60960" y="257810"/>
                    <a:pt x="52070" y="265430"/>
                  </a:cubicBezTo>
                  <a:cubicBezTo>
                    <a:pt x="44450" y="271780"/>
                    <a:pt x="38100" y="278130"/>
                    <a:pt x="26670" y="276860"/>
                  </a:cubicBezTo>
                  <a:cubicBezTo>
                    <a:pt x="27940" y="284480"/>
                    <a:pt x="29210" y="290830"/>
                    <a:pt x="30480" y="298450"/>
                  </a:cubicBezTo>
                  <a:cubicBezTo>
                    <a:pt x="33020" y="318770"/>
                    <a:pt x="35560" y="339090"/>
                    <a:pt x="36830" y="359410"/>
                  </a:cubicBezTo>
                  <a:cubicBezTo>
                    <a:pt x="40640" y="384810"/>
                    <a:pt x="41910" y="408940"/>
                    <a:pt x="39370" y="433070"/>
                  </a:cubicBezTo>
                  <a:cubicBezTo>
                    <a:pt x="36830" y="467360"/>
                    <a:pt x="25400" y="1640840"/>
                    <a:pt x="13970" y="1672590"/>
                  </a:cubicBezTo>
                  <a:lnTo>
                    <a:pt x="2540" y="1699260"/>
                  </a:lnTo>
                  <a:cubicBezTo>
                    <a:pt x="0" y="1705610"/>
                    <a:pt x="3810" y="1709420"/>
                    <a:pt x="10160" y="1710690"/>
                  </a:cubicBezTo>
                  <a:cubicBezTo>
                    <a:pt x="17780" y="1711960"/>
                    <a:pt x="20320" y="1717040"/>
                    <a:pt x="22860" y="1723390"/>
                  </a:cubicBezTo>
                  <a:cubicBezTo>
                    <a:pt x="25400" y="1733550"/>
                    <a:pt x="21590" y="1743710"/>
                    <a:pt x="26670" y="1753870"/>
                  </a:cubicBezTo>
                  <a:cubicBezTo>
                    <a:pt x="29210" y="1758950"/>
                    <a:pt x="26670" y="1767840"/>
                    <a:pt x="25400" y="1775460"/>
                  </a:cubicBezTo>
                  <a:cubicBezTo>
                    <a:pt x="24130" y="1785620"/>
                    <a:pt x="26670" y="1795780"/>
                    <a:pt x="30480" y="1804670"/>
                  </a:cubicBezTo>
                  <a:cubicBezTo>
                    <a:pt x="39370" y="1819910"/>
                    <a:pt x="40640" y="1837690"/>
                    <a:pt x="40640" y="1854200"/>
                  </a:cubicBezTo>
                  <a:cubicBezTo>
                    <a:pt x="40640" y="1858010"/>
                    <a:pt x="41910" y="1861820"/>
                    <a:pt x="43180" y="1864360"/>
                  </a:cubicBezTo>
                  <a:cubicBezTo>
                    <a:pt x="45720" y="1866900"/>
                    <a:pt x="50800" y="1869440"/>
                    <a:pt x="55880" y="1870710"/>
                  </a:cubicBezTo>
                  <a:lnTo>
                    <a:pt x="86360" y="1885950"/>
                  </a:lnTo>
                  <a:cubicBezTo>
                    <a:pt x="100330" y="1893570"/>
                    <a:pt x="111760" y="1892300"/>
                    <a:pt x="124460" y="1883410"/>
                  </a:cubicBezTo>
                  <a:cubicBezTo>
                    <a:pt x="125730" y="1882140"/>
                    <a:pt x="129540" y="1880870"/>
                    <a:pt x="130810" y="1880870"/>
                  </a:cubicBezTo>
                  <a:cubicBezTo>
                    <a:pt x="139700" y="1882140"/>
                    <a:pt x="148590" y="1882140"/>
                    <a:pt x="156210" y="1889760"/>
                  </a:cubicBezTo>
                  <a:cubicBezTo>
                    <a:pt x="165100" y="1897380"/>
                    <a:pt x="177800" y="1902460"/>
                    <a:pt x="187960" y="1908810"/>
                  </a:cubicBezTo>
                  <a:cubicBezTo>
                    <a:pt x="194310" y="1912620"/>
                    <a:pt x="201930" y="1917700"/>
                    <a:pt x="205740" y="1922780"/>
                  </a:cubicBezTo>
                  <a:cubicBezTo>
                    <a:pt x="208280" y="1925320"/>
                    <a:pt x="210820" y="1927860"/>
                    <a:pt x="213360" y="1929130"/>
                  </a:cubicBezTo>
                  <a:cubicBezTo>
                    <a:pt x="227330" y="1934210"/>
                    <a:pt x="234950" y="1946910"/>
                    <a:pt x="243840" y="1957070"/>
                  </a:cubicBezTo>
                  <a:cubicBezTo>
                    <a:pt x="251460" y="1965960"/>
                    <a:pt x="261620" y="1971040"/>
                    <a:pt x="273050" y="1972310"/>
                  </a:cubicBezTo>
                  <a:cubicBezTo>
                    <a:pt x="285750" y="1974850"/>
                    <a:pt x="298450" y="1976120"/>
                    <a:pt x="311150" y="1978660"/>
                  </a:cubicBezTo>
                  <a:cubicBezTo>
                    <a:pt x="316230" y="1979930"/>
                    <a:pt x="322580" y="1981200"/>
                    <a:pt x="327660" y="1983740"/>
                  </a:cubicBezTo>
                  <a:cubicBezTo>
                    <a:pt x="334010" y="1986280"/>
                    <a:pt x="340360" y="1986280"/>
                    <a:pt x="345440" y="1990090"/>
                  </a:cubicBezTo>
                  <a:cubicBezTo>
                    <a:pt x="353060" y="1996440"/>
                    <a:pt x="360680" y="2000250"/>
                    <a:pt x="370840" y="1997710"/>
                  </a:cubicBezTo>
                  <a:cubicBezTo>
                    <a:pt x="374650" y="1996440"/>
                    <a:pt x="379730" y="1998980"/>
                    <a:pt x="383540" y="2000250"/>
                  </a:cubicBezTo>
                  <a:cubicBezTo>
                    <a:pt x="384810" y="2000250"/>
                    <a:pt x="386080" y="2001520"/>
                    <a:pt x="387350" y="2001520"/>
                  </a:cubicBezTo>
                  <a:cubicBezTo>
                    <a:pt x="401320" y="2002790"/>
                    <a:pt x="414020" y="2000250"/>
                    <a:pt x="426720" y="1997710"/>
                  </a:cubicBezTo>
                  <a:cubicBezTo>
                    <a:pt x="431800" y="1996440"/>
                    <a:pt x="436880" y="1995170"/>
                    <a:pt x="441960" y="1992630"/>
                  </a:cubicBezTo>
                  <a:cubicBezTo>
                    <a:pt x="455930" y="1986280"/>
                    <a:pt x="469900" y="1979930"/>
                    <a:pt x="482600" y="1972310"/>
                  </a:cubicBezTo>
                  <a:cubicBezTo>
                    <a:pt x="491490" y="1967230"/>
                    <a:pt x="500380" y="1962150"/>
                    <a:pt x="510540" y="1967230"/>
                  </a:cubicBezTo>
                  <a:lnTo>
                    <a:pt x="515620" y="1967230"/>
                  </a:lnTo>
                  <a:cubicBezTo>
                    <a:pt x="524510" y="1967230"/>
                    <a:pt x="533400" y="1965960"/>
                    <a:pt x="541020" y="1964690"/>
                  </a:cubicBezTo>
                  <a:cubicBezTo>
                    <a:pt x="542290" y="1964690"/>
                    <a:pt x="544830" y="1964690"/>
                    <a:pt x="544830" y="1963420"/>
                  </a:cubicBezTo>
                  <a:cubicBezTo>
                    <a:pt x="548640" y="1958340"/>
                    <a:pt x="554990" y="1958340"/>
                    <a:pt x="561340" y="1957070"/>
                  </a:cubicBezTo>
                  <a:cubicBezTo>
                    <a:pt x="571500" y="1955800"/>
                    <a:pt x="581660" y="1955800"/>
                    <a:pt x="589280" y="1949450"/>
                  </a:cubicBezTo>
                  <a:cubicBezTo>
                    <a:pt x="596900" y="1944370"/>
                    <a:pt x="604520" y="1943100"/>
                    <a:pt x="613410" y="1941830"/>
                  </a:cubicBezTo>
                  <a:cubicBezTo>
                    <a:pt x="614680" y="1941830"/>
                    <a:pt x="617220" y="1940560"/>
                    <a:pt x="618490" y="1940560"/>
                  </a:cubicBezTo>
                  <a:cubicBezTo>
                    <a:pt x="624840" y="1939290"/>
                    <a:pt x="631190" y="1935480"/>
                    <a:pt x="636270" y="1936750"/>
                  </a:cubicBezTo>
                  <a:cubicBezTo>
                    <a:pt x="647700" y="1939290"/>
                    <a:pt x="652780" y="1935480"/>
                    <a:pt x="660400" y="1925320"/>
                  </a:cubicBezTo>
                  <a:cubicBezTo>
                    <a:pt x="661670" y="1922780"/>
                    <a:pt x="665480" y="1921510"/>
                    <a:pt x="668020" y="1920240"/>
                  </a:cubicBezTo>
                  <a:cubicBezTo>
                    <a:pt x="674370" y="1918970"/>
                    <a:pt x="680720" y="1920240"/>
                    <a:pt x="687070" y="1918970"/>
                  </a:cubicBezTo>
                  <a:cubicBezTo>
                    <a:pt x="690880" y="1918970"/>
                    <a:pt x="694690" y="1915160"/>
                    <a:pt x="697230" y="1915160"/>
                  </a:cubicBezTo>
                  <a:cubicBezTo>
                    <a:pt x="707390" y="1916430"/>
                    <a:pt x="718820" y="1912620"/>
                    <a:pt x="727710" y="1918970"/>
                  </a:cubicBezTo>
                  <a:cubicBezTo>
                    <a:pt x="728980" y="1920240"/>
                    <a:pt x="731520" y="1920240"/>
                    <a:pt x="734060" y="1920240"/>
                  </a:cubicBezTo>
                  <a:cubicBezTo>
                    <a:pt x="750570" y="1921510"/>
                    <a:pt x="764540" y="1926590"/>
                    <a:pt x="775970" y="1936750"/>
                  </a:cubicBezTo>
                  <a:cubicBezTo>
                    <a:pt x="779780" y="1940560"/>
                    <a:pt x="784860" y="1943100"/>
                    <a:pt x="788670" y="1945640"/>
                  </a:cubicBezTo>
                  <a:cubicBezTo>
                    <a:pt x="792480" y="1948180"/>
                    <a:pt x="797560" y="1948180"/>
                    <a:pt x="801370" y="1949450"/>
                  </a:cubicBezTo>
                  <a:cubicBezTo>
                    <a:pt x="805180" y="1950720"/>
                    <a:pt x="807720" y="1951990"/>
                    <a:pt x="811530" y="1951990"/>
                  </a:cubicBezTo>
                  <a:cubicBezTo>
                    <a:pt x="817880" y="1951990"/>
                    <a:pt x="822960" y="1954530"/>
                    <a:pt x="826770" y="1959610"/>
                  </a:cubicBezTo>
                  <a:cubicBezTo>
                    <a:pt x="828040" y="1960880"/>
                    <a:pt x="829310" y="1962150"/>
                    <a:pt x="830580" y="1964690"/>
                  </a:cubicBezTo>
                  <a:cubicBezTo>
                    <a:pt x="829310" y="1968500"/>
                    <a:pt x="836930" y="1978660"/>
                    <a:pt x="842010" y="1978660"/>
                  </a:cubicBezTo>
                  <a:cubicBezTo>
                    <a:pt x="850900" y="1978660"/>
                    <a:pt x="859790" y="1981200"/>
                    <a:pt x="867410" y="1987550"/>
                  </a:cubicBezTo>
                  <a:cubicBezTo>
                    <a:pt x="868680" y="1988820"/>
                    <a:pt x="871220" y="1988820"/>
                    <a:pt x="873760" y="1987550"/>
                  </a:cubicBezTo>
                  <a:cubicBezTo>
                    <a:pt x="877570" y="1986280"/>
                    <a:pt x="880110" y="1986280"/>
                    <a:pt x="882650" y="1990090"/>
                  </a:cubicBezTo>
                  <a:cubicBezTo>
                    <a:pt x="883920" y="1991360"/>
                    <a:pt x="889000" y="1991360"/>
                    <a:pt x="891540" y="1991360"/>
                  </a:cubicBezTo>
                  <a:cubicBezTo>
                    <a:pt x="897890" y="1991360"/>
                    <a:pt x="905510" y="1990090"/>
                    <a:pt x="911860" y="1991360"/>
                  </a:cubicBezTo>
                  <a:cubicBezTo>
                    <a:pt x="923290" y="1992630"/>
                    <a:pt x="933450" y="1993900"/>
                    <a:pt x="944880" y="1996440"/>
                  </a:cubicBezTo>
                  <a:cubicBezTo>
                    <a:pt x="947420" y="1996440"/>
                    <a:pt x="949960" y="1997710"/>
                    <a:pt x="951230" y="1998980"/>
                  </a:cubicBezTo>
                  <a:cubicBezTo>
                    <a:pt x="953770" y="2005330"/>
                    <a:pt x="960120" y="2005330"/>
                    <a:pt x="963930" y="2006600"/>
                  </a:cubicBezTo>
                  <a:cubicBezTo>
                    <a:pt x="967740" y="2007870"/>
                    <a:pt x="972820" y="2009140"/>
                    <a:pt x="975360" y="2009140"/>
                  </a:cubicBezTo>
                  <a:cubicBezTo>
                    <a:pt x="976630" y="2007870"/>
                    <a:pt x="979170" y="2006600"/>
                    <a:pt x="981710" y="2004060"/>
                  </a:cubicBezTo>
                  <a:cubicBezTo>
                    <a:pt x="976630" y="2004060"/>
                    <a:pt x="974090" y="2005330"/>
                    <a:pt x="971550" y="2005330"/>
                  </a:cubicBezTo>
                  <a:cubicBezTo>
                    <a:pt x="976630" y="1998980"/>
                    <a:pt x="981710" y="1997710"/>
                    <a:pt x="988060" y="2001520"/>
                  </a:cubicBezTo>
                  <a:cubicBezTo>
                    <a:pt x="995680" y="2007870"/>
                    <a:pt x="1002030" y="2007870"/>
                    <a:pt x="1010920" y="2001520"/>
                  </a:cubicBezTo>
                  <a:lnTo>
                    <a:pt x="1018540" y="1997710"/>
                  </a:lnTo>
                  <a:lnTo>
                    <a:pt x="1018540" y="1991360"/>
                  </a:lnTo>
                  <a:cubicBezTo>
                    <a:pt x="1022350" y="1992630"/>
                    <a:pt x="1026160" y="1995170"/>
                    <a:pt x="1028700" y="1995170"/>
                  </a:cubicBezTo>
                  <a:cubicBezTo>
                    <a:pt x="1036320" y="1991360"/>
                    <a:pt x="1043940" y="1987550"/>
                    <a:pt x="1050290" y="1982470"/>
                  </a:cubicBezTo>
                  <a:cubicBezTo>
                    <a:pt x="1057910" y="1977390"/>
                    <a:pt x="1064260" y="1971040"/>
                    <a:pt x="1070610" y="1965960"/>
                  </a:cubicBezTo>
                  <a:cubicBezTo>
                    <a:pt x="1071880" y="1965960"/>
                    <a:pt x="1071880" y="1964690"/>
                    <a:pt x="1073150" y="1964690"/>
                  </a:cubicBezTo>
                  <a:cubicBezTo>
                    <a:pt x="1082040" y="1962150"/>
                    <a:pt x="1089660" y="1960880"/>
                    <a:pt x="1098550" y="1958340"/>
                  </a:cubicBezTo>
                  <a:cubicBezTo>
                    <a:pt x="1103630" y="1957070"/>
                    <a:pt x="1107440" y="1954530"/>
                    <a:pt x="1112520" y="1953260"/>
                  </a:cubicBezTo>
                  <a:cubicBezTo>
                    <a:pt x="1116330" y="1951990"/>
                    <a:pt x="1118870" y="1951990"/>
                    <a:pt x="1122680" y="1950720"/>
                  </a:cubicBezTo>
                  <a:lnTo>
                    <a:pt x="1135380" y="1950720"/>
                  </a:lnTo>
                  <a:cubicBezTo>
                    <a:pt x="1137920" y="1950720"/>
                    <a:pt x="1141730" y="1950720"/>
                    <a:pt x="1144270" y="1949450"/>
                  </a:cubicBezTo>
                  <a:cubicBezTo>
                    <a:pt x="1145540" y="1946910"/>
                    <a:pt x="1148080" y="1943100"/>
                    <a:pt x="1149350" y="1943100"/>
                  </a:cubicBezTo>
                  <a:cubicBezTo>
                    <a:pt x="1153160" y="1943100"/>
                    <a:pt x="1155700" y="1945640"/>
                    <a:pt x="1159510" y="1946910"/>
                  </a:cubicBezTo>
                  <a:cubicBezTo>
                    <a:pt x="1160780" y="1946910"/>
                    <a:pt x="1160780" y="1948180"/>
                    <a:pt x="1160780" y="1949450"/>
                  </a:cubicBezTo>
                  <a:cubicBezTo>
                    <a:pt x="1165860" y="1954530"/>
                    <a:pt x="1169670" y="1960880"/>
                    <a:pt x="1174750" y="1965960"/>
                  </a:cubicBezTo>
                  <a:cubicBezTo>
                    <a:pt x="1181100" y="1972310"/>
                    <a:pt x="1187450" y="1972310"/>
                    <a:pt x="1191260" y="1968500"/>
                  </a:cubicBezTo>
                  <a:cubicBezTo>
                    <a:pt x="1197610" y="1963420"/>
                    <a:pt x="1202690" y="1959610"/>
                    <a:pt x="1211580" y="1962150"/>
                  </a:cubicBezTo>
                  <a:cubicBezTo>
                    <a:pt x="1212850" y="1962150"/>
                    <a:pt x="1215390" y="1963420"/>
                    <a:pt x="1216660" y="1962150"/>
                  </a:cubicBezTo>
                  <a:cubicBezTo>
                    <a:pt x="1223010" y="1959610"/>
                    <a:pt x="1230630" y="1957070"/>
                    <a:pt x="1236980" y="1953260"/>
                  </a:cubicBezTo>
                  <a:cubicBezTo>
                    <a:pt x="1240790" y="1951990"/>
                    <a:pt x="1245870" y="1951990"/>
                    <a:pt x="1247140" y="1949450"/>
                  </a:cubicBezTo>
                  <a:cubicBezTo>
                    <a:pt x="1250950" y="1941830"/>
                    <a:pt x="1257300" y="1938020"/>
                    <a:pt x="1263650" y="1932940"/>
                  </a:cubicBezTo>
                  <a:cubicBezTo>
                    <a:pt x="1267460" y="1929130"/>
                    <a:pt x="1271270" y="1924050"/>
                    <a:pt x="1275080" y="1922780"/>
                  </a:cubicBezTo>
                  <a:cubicBezTo>
                    <a:pt x="1283970" y="1920240"/>
                    <a:pt x="1290320" y="1912620"/>
                    <a:pt x="1297940" y="1907540"/>
                  </a:cubicBezTo>
                  <a:cubicBezTo>
                    <a:pt x="1304290" y="1903730"/>
                    <a:pt x="1308100" y="1896110"/>
                    <a:pt x="1314450" y="1894840"/>
                  </a:cubicBezTo>
                  <a:cubicBezTo>
                    <a:pt x="1324610" y="1892300"/>
                    <a:pt x="1332230" y="1885950"/>
                    <a:pt x="1341120" y="1879600"/>
                  </a:cubicBezTo>
                  <a:cubicBezTo>
                    <a:pt x="1346200" y="1875790"/>
                    <a:pt x="1352550" y="1873250"/>
                    <a:pt x="1358900" y="1874520"/>
                  </a:cubicBezTo>
                  <a:cubicBezTo>
                    <a:pt x="1362710" y="1875790"/>
                    <a:pt x="1367790" y="1874520"/>
                    <a:pt x="1370330" y="1873250"/>
                  </a:cubicBezTo>
                  <a:cubicBezTo>
                    <a:pt x="1375410" y="1870710"/>
                    <a:pt x="1380490" y="1866900"/>
                    <a:pt x="1385570" y="1864360"/>
                  </a:cubicBezTo>
                  <a:cubicBezTo>
                    <a:pt x="1389380" y="1861820"/>
                    <a:pt x="1393190" y="1859280"/>
                    <a:pt x="1397000" y="1859280"/>
                  </a:cubicBezTo>
                  <a:cubicBezTo>
                    <a:pt x="1409700" y="1858010"/>
                    <a:pt x="1419860" y="1855470"/>
                    <a:pt x="1426210" y="1842770"/>
                  </a:cubicBezTo>
                  <a:cubicBezTo>
                    <a:pt x="1428750" y="1837690"/>
                    <a:pt x="1441450" y="1831340"/>
                    <a:pt x="1446530" y="1833880"/>
                  </a:cubicBezTo>
                  <a:cubicBezTo>
                    <a:pt x="1455420" y="1837690"/>
                    <a:pt x="1461770" y="1835150"/>
                    <a:pt x="1466850" y="1827530"/>
                  </a:cubicBezTo>
                  <a:cubicBezTo>
                    <a:pt x="1470660" y="1823720"/>
                    <a:pt x="1475740" y="1824990"/>
                    <a:pt x="1479550" y="1827530"/>
                  </a:cubicBezTo>
                  <a:cubicBezTo>
                    <a:pt x="1482090" y="1830070"/>
                    <a:pt x="1484630" y="1831340"/>
                    <a:pt x="1487170" y="1831340"/>
                  </a:cubicBezTo>
                  <a:cubicBezTo>
                    <a:pt x="1496060" y="1832610"/>
                    <a:pt x="1506220" y="1831340"/>
                    <a:pt x="1515110" y="1832610"/>
                  </a:cubicBezTo>
                  <a:cubicBezTo>
                    <a:pt x="1522730" y="1833880"/>
                    <a:pt x="1530350" y="1831340"/>
                    <a:pt x="1535430" y="1826260"/>
                  </a:cubicBezTo>
                  <a:cubicBezTo>
                    <a:pt x="1540510" y="1821180"/>
                    <a:pt x="1544320" y="1821180"/>
                    <a:pt x="1551940" y="1823720"/>
                  </a:cubicBezTo>
                  <a:cubicBezTo>
                    <a:pt x="1558290" y="1826260"/>
                    <a:pt x="1563370" y="1832610"/>
                    <a:pt x="1572260" y="1831340"/>
                  </a:cubicBezTo>
                  <a:cubicBezTo>
                    <a:pt x="1579880" y="1830070"/>
                    <a:pt x="1588770" y="1833880"/>
                    <a:pt x="1597660" y="1830070"/>
                  </a:cubicBezTo>
                  <a:lnTo>
                    <a:pt x="1602740" y="1830070"/>
                  </a:lnTo>
                  <a:cubicBezTo>
                    <a:pt x="1610360" y="1832610"/>
                    <a:pt x="1617980" y="1833880"/>
                    <a:pt x="1624330" y="1840230"/>
                  </a:cubicBezTo>
                  <a:cubicBezTo>
                    <a:pt x="1631950" y="1846580"/>
                    <a:pt x="1633220" y="1799590"/>
                    <a:pt x="1640840" y="1804670"/>
                  </a:cubicBezTo>
                  <a:cubicBezTo>
                    <a:pt x="1652270" y="1812290"/>
                    <a:pt x="1649730" y="1804670"/>
                    <a:pt x="1661160" y="1811020"/>
                  </a:cubicBezTo>
                  <a:cubicBezTo>
                    <a:pt x="1670050" y="1814830"/>
                    <a:pt x="1666240" y="1800860"/>
                    <a:pt x="1676400" y="1803400"/>
                  </a:cubicBezTo>
                  <a:cubicBezTo>
                    <a:pt x="1677670" y="1803400"/>
                    <a:pt x="1692910" y="1813560"/>
                    <a:pt x="1692910" y="1812290"/>
                  </a:cubicBezTo>
                  <a:cubicBezTo>
                    <a:pt x="1699260" y="1808480"/>
                    <a:pt x="1705610" y="1770380"/>
                    <a:pt x="1711960" y="1771650"/>
                  </a:cubicBezTo>
                  <a:cubicBezTo>
                    <a:pt x="1724660" y="1775460"/>
                    <a:pt x="1736090" y="1772920"/>
                    <a:pt x="1747520" y="1767840"/>
                  </a:cubicBezTo>
                  <a:cubicBezTo>
                    <a:pt x="1753870" y="1765300"/>
                    <a:pt x="1764030" y="1756410"/>
                    <a:pt x="1769110" y="1760220"/>
                  </a:cubicBezTo>
                  <a:cubicBezTo>
                    <a:pt x="1778000" y="1766570"/>
                    <a:pt x="1786890" y="1769110"/>
                    <a:pt x="1797050" y="1770380"/>
                  </a:cubicBezTo>
                  <a:cubicBezTo>
                    <a:pt x="1798320" y="1770380"/>
                    <a:pt x="1799590" y="1771650"/>
                    <a:pt x="1800860" y="1772920"/>
                  </a:cubicBezTo>
                  <a:cubicBezTo>
                    <a:pt x="1804670" y="1778000"/>
                    <a:pt x="1822450" y="1764030"/>
                    <a:pt x="1826260" y="1769110"/>
                  </a:cubicBezTo>
                  <a:cubicBezTo>
                    <a:pt x="1831340" y="1776730"/>
                    <a:pt x="1836420" y="1784350"/>
                    <a:pt x="1841500" y="1790700"/>
                  </a:cubicBezTo>
                  <a:cubicBezTo>
                    <a:pt x="1844040" y="1793240"/>
                    <a:pt x="1847850" y="1794510"/>
                    <a:pt x="1849120" y="1797050"/>
                  </a:cubicBezTo>
                  <a:cubicBezTo>
                    <a:pt x="1850390" y="1803400"/>
                    <a:pt x="1852930" y="1805940"/>
                    <a:pt x="1859280" y="1805940"/>
                  </a:cubicBezTo>
                  <a:cubicBezTo>
                    <a:pt x="1863090" y="1805940"/>
                    <a:pt x="1866900" y="1807210"/>
                    <a:pt x="1869440" y="1809750"/>
                  </a:cubicBezTo>
                  <a:cubicBezTo>
                    <a:pt x="1875790" y="1813560"/>
                    <a:pt x="1880870" y="1817370"/>
                    <a:pt x="1885950" y="1821180"/>
                  </a:cubicBezTo>
                  <a:cubicBezTo>
                    <a:pt x="1892300" y="1824990"/>
                    <a:pt x="1898650" y="1828800"/>
                    <a:pt x="1901190" y="1835150"/>
                  </a:cubicBezTo>
                  <a:cubicBezTo>
                    <a:pt x="1902460" y="1837690"/>
                    <a:pt x="1903730" y="1838960"/>
                    <a:pt x="1905000" y="1840230"/>
                  </a:cubicBezTo>
                  <a:cubicBezTo>
                    <a:pt x="1910080" y="1845310"/>
                    <a:pt x="1915160" y="1849120"/>
                    <a:pt x="1920240" y="1854200"/>
                  </a:cubicBezTo>
                  <a:cubicBezTo>
                    <a:pt x="1927860" y="1860550"/>
                    <a:pt x="1934210" y="1868170"/>
                    <a:pt x="1941830" y="1874520"/>
                  </a:cubicBezTo>
                  <a:cubicBezTo>
                    <a:pt x="1944370" y="1875790"/>
                    <a:pt x="1946910" y="1878330"/>
                    <a:pt x="1949450" y="1879600"/>
                  </a:cubicBezTo>
                  <a:cubicBezTo>
                    <a:pt x="1954530" y="1882140"/>
                    <a:pt x="1959610" y="1884680"/>
                    <a:pt x="1963420" y="1888490"/>
                  </a:cubicBezTo>
                  <a:cubicBezTo>
                    <a:pt x="1967230" y="1892300"/>
                    <a:pt x="1985010" y="1869440"/>
                    <a:pt x="1987550" y="1874520"/>
                  </a:cubicBezTo>
                  <a:cubicBezTo>
                    <a:pt x="1987550" y="1875790"/>
                    <a:pt x="1988820" y="1875790"/>
                    <a:pt x="1990090" y="1875790"/>
                  </a:cubicBezTo>
                  <a:cubicBezTo>
                    <a:pt x="1997710" y="1882140"/>
                    <a:pt x="2005330" y="1879600"/>
                    <a:pt x="2012950" y="1877060"/>
                  </a:cubicBezTo>
                  <a:cubicBezTo>
                    <a:pt x="2015490" y="1875790"/>
                    <a:pt x="2018030" y="1874520"/>
                    <a:pt x="2019300" y="1875790"/>
                  </a:cubicBezTo>
                  <a:cubicBezTo>
                    <a:pt x="2028190" y="1879600"/>
                    <a:pt x="2034540" y="1888490"/>
                    <a:pt x="2045970" y="1889760"/>
                  </a:cubicBezTo>
                  <a:cubicBezTo>
                    <a:pt x="2045970" y="1889760"/>
                    <a:pt x="2047240" y="1889760"/>
                    <a:pt x="2047240" y="1891030"/>
                  </a:cubicBezTo>
                  <a:cubicBezTo>
                    <a:pt x="2049780" y="1898650"/>
                    <a:pt x="2057400" y="1898650"/>
                    <a:pt x="2063750" y="1899920"/>
                  </a:cubicBezTo>
                  <a:cubicBezTo>
                    <a:pt x="2067560" y="1899920"/>
                    <a:pt x="2071370" y="1901190"/>
                    <a:pt x="2073910" y="1902460"/>
                  </a:cubicBezTo>
                  <a:cubicBezTo>
                    <a:pt x="2081530" y="1906270"/>
                    <a:pt x="2089150" y="1911350"/>
                    <a:pt x="2098040" y="1913890"/>
                  </a:cubicBezTo>
                  <a:cubicBezTo>
                    <a:pt x="2109470" y="1917700"/>
                    <a:pt x="2120900" y="1920240"/>
                    <a:pt x="2129790" y="1926590"/>
                  </a:cubicBezTo>
                  <a:cubicBezTo>
                    <a:pt x="2131060" y="1926590"/>
                    <a:pt x="2132330" y="1926590"/>
                    <a:pt x="2132330" y="1927860"/>
                  </a:cubicBezTo>
                  <a:cubicBezTo>
                    <a:pt x="2136140" y="1930400"/>
                    <a:pt x="2142490" y="1931670"/>
                    <a:pt x="2145030" y="1935480"/>
                  </a:cubicBezTo>
                  <a:cubicBezTo>
                    <a:pt x="2148840" y="1943100"/>
                    <a:pt x="2159000" y="1941830"/>
                    <a:pt x="2164080" y="1948180"/>
                  </a:cubicBezTo>
                  <a:lnTo>
                    <a:pt x="2165350" y="1948180"/>
                  </a:lnTo>
                  <a:cubicBezTo>
                    <a:pt x="2170430" y="1948180"/>
                    <a:pt x="2175510" y="1949450"/>
                    <a:pt x="2181860" y="1949450"/>
                  </a:cubicBezTo>
                  <a:cubicBezTo>
                    <a:pt x="2184400" y="1948180"/>
                    <a:pt x="2188210" y="1945640"/>
                    <a:pt x="2190750" y="1945640"/>
                  </a:cubicBezTo>
                  <a:cubicBezTo>
                    <a:pt x="2202180" y="1949450"/>
                    <a:pt x="2213610" y="1949450"/>
                    <a:pt x="2221230" y="1939290"/>
                  </a:cubicBezTo>
                  <a:cubicBezTo>
                    <a:pt x="2222500" y="1938020"/>
                    <a:pt x="2225040" y="1938020"/>
                    <a:pt x="2227580" y="1938020"/>
                  </a:cubicBezTo>
                  <a:lnTo>
                    <a:pt x="2237740" y="1938020"/>
                  </a:lnTo>
                  <a:cubicBezTo>
                    <a:pt x="2249170" y="1935480"/>
                    <a:pt x="2259330" y="1932940"/>
                    <a:pt x="2270760" y="1931670"/>
                  </a:cubicBezTo>
                  <a:cubicBezTo>
                    <a:pt x="2275840" y="1930400"/>
                    <a:pt x="2282190" y="1932940"/>
                    <a:pt x="2287270" y="1934210"/>
                  </a:cubicBezTo>
                  <a:cubicBezTo>
                    <a:pt x="2292350" y="1935480"/>
                    <a:pt x="2297430" y="1935480"/>
                    <a:pt x="2302510" y="1935480"/>
                  </a:cubicBezTo>
                  <a:cubicBezTo>
                    <a:pt x="2308860" y="1935480"/>
                    <a:pt x="2313940" y="1932940"/>
                    <a:pt x="2320290" y="1932940"/>
                  </a:cubicBezTo>
                  <a:cubicBezTo>
                    <a:pt x="2325370" y="1931670"/>
                    <a:pt x="2331720" y="1931670"/>
                    <a:pt x="2336800" y="1930400"/>
                  </a:cubicBezTo>
                  <a:cubicBezTo>
                    <a:pt x="2348230" y="1927860"/>
                    <a:pt x="2358390" y="1925320"/>
                    <a:pt x="2369820" y="1924050"/>
                  </a:cubicBezTo>
                  <a:cubicBezTo>
                    <a:pt x="2377440" y="1880870"/>
                    <a:pt x="2376170" y="1830070"/>
                    <a:pt x="2376170" y="1778000"/>
                  </a:cubicBezTo>
                  <a:close/>
                </a:path>
              </a:pathLst>
            </a:custGeom>
            <a:blipFill>
              <a:blip r:embed="rId4"/>
              <a:stretch>
                <a:fillRect l="-13459" r="-13459"/>
              </a:stretch>
            </a:blipFill>
          </p:spPr>
        </p:sp>
      </p:grpSp>
      <p:grpSp>
        <p:nvGrpSpPr>
          <p:cNvPr id="5" name="Group 5"/>
          <p:cNvGrpSpPr>
            <a:grpSpLocks noChangeAspect="1"/>
          </p:cNvGrpSpPr>
          <p:nvPr/>
        </p:nvGrpSpPr>
        <p:grpSpPr>
          <a:xfrm>
            <a:off x="14004653" y="2817616"/>
            <a:ext cx="4308747" cy="3649763"/>
            <a:chOff x="0" y="0"/>
            <a:chExt cx="2374900" cy="2011680"/>
          </a:xfrm>
        </p:grpSpPr>
        <p:sp>
          <p:nvSpPr>
            <p:cNvPr id="6" name="Freeform 6"/>
            <p:cNvSpPr/>
            <p:nvPr/>
          </p:nvSpPr>
          <p:spPr>
            <a:xfrm>
              <a:off x="-2540" y="-2540"/>
              <a:ext cx="2377441" cy="2009140"/>
            </a:xfrm>
            <a:custGeom>
              <a:avLst/>
              <a:gdLst/>
              <a:ahLst/>
              <a:cxnLst/>
              <a:rect l="l" t="t" r="r" b="b"/>
              <a:pathLst>
                <a:path w="2377441" h="2009140">
                  <a:moveTo>
                    <a:pt x="2376170" y="1778000"/>
                  </a:moveTo>
                  <a:cubicBezTo>
                    <a:pt x="2374900" y="1276350"/>
                    <a:pt x="2359660" y="598170"/>
                    <a:pt x="2359660" y="97790"/>
                  </a:cubicBezTo>
                  <a:cubicBezTo>
                    <a:pt x="2359660" y="90170"/>
                    <a:pt x="2360930" y="82550"/>
                    <a:pt x="2360930" y="76200"/>
                  </a:cubicBezTo>
                  <a:cubicBezTo>
                    <a:pt x="2359660" y="74930"/>
                    <a:pt x="2358390" y="74930"/>
                    <a:pt x="2357120" y="73660"/>
                  </a:cubicBezTo>
                  <a:cubicBezTo>
                    <a:pt x="2357120" y="73660"/>
                    <a:pt x="2355850" y="74930"/>
                    <a:pt x="2355850" y="76200"/>
                  </a:cubicBezTo>
                  <a:cubicBezTo>
                    <a:pt x="2353310" y="82550"/>
                    <a:pt x="2348230" y="82550"/>
                    <a:pt x="2343150" y="82550"/>
                  </a:cubicBezTo>
                  <a:cubicBezTo>
                    <a:pt x="2336800" y="81280"/>
                    <a:pt x="2330450" y="74930"/>
                    <a:pt x="2322830" y="77470"/>
                  </a:cubicBezTo>
                  <a:cubicBezTo>
                    <a:pt x="2320290" y="78740"/>
                    <a:pt x="2315210" y="76200"/>
                    <a:pt x="2313940" y="73660"/>
                  </a:cubicBezTo>
                  <a:cubicBezTo>
                    <a:pt x="2310130" y="68580"/>
                    <a:pt x="2305050" y="68580"/>
                    <a:pt x="2299970" y="71120"/>
                  </a:cubicBezTo>
                  <a:cubicBezTo>
                    <a:pt x="2297430" y="72390"/>
                    <a:pt x="2294890" y="71120"/>
                    <a:pt x="2292350" y="71120"/>
                  </a:cubicBezTo>
                  <a:cubicBezTo>
                    <a:pt x="2288540" y="71120"/>
                    <a:pt x="2283460" y="69850"/>
                    <a:pt x="2279650" y="68580"/>
                  </a:cubicBezTo>
                  <a:cubicBezTo>
                    <a:pt x="2278380" y="68580"/>
                    <a:pt x="2275840" y="67310"/>
                    <a:pt x="2274570" y="67310"/>
                  </a:cubicBezTo>
                  <a:cubicBezTo>
                    <a:pt x="2270760" y="66040"/>
                    <a:pt x="2266950" y="62230"/>
                    <a:pt x="2263140" y="67310"/>
                  </a:cubicBezTo>
                  <a:cubicBezTo>
                    <a:pt x="2263140" y="67310"/>
                    <a:pt x="2260600" y="67310"/>
                    <a:pt x="2259330" y="66040"/>
                  </a:cubicBezTo>
                  <a:cubicBezTo>
                    <a:pt x="2258060" y="63500"/>
                    <a:pt x="2256790" y="59690"/>
                    <a:pt x="2255520" y="57150"/>
                  </a:cubicBezTo>
                  <a:cubicBezTo>
                    <a:pt x="2252980" y="53340"/>
                    <a:pt x="2252980" y="46990"/>
                    <a:pt x="2249170" y="44450"/>
                  </a:cubicBezTo>
                  <a:cubicBezTo>
                    <a:pt x="2246630" y="43180"/>
                    <a:pt x="2245360" y="41910"/>
                    <a:pt x="2244090" y="39370"/>
                  </a:cubicBezTo>
                  <a:cubicBezTo>
                    <a:pt x="2244090" y="38100"/>
                    <a:pt x="2241550" y="36830"/>
                    <a:pt x="2241550" y="35560"/>
                  </a:cubicBezTo>
                  <a:lnTo>
                    <a:pt x="2237740" y="31750"/>
                  </a:lnTo>
                  <a:cubicBezTo>
                    <a:pt x="2236470" y="29210"/>
                    <a:pt x="2235200" y="25400"/>
                    <a:pt x="2232660" y="24130"/>
                  </a:cubicBezTo>
                  <a:cubicBezTo>
                    <a:pt x="2227580" y="20320"/>
                    <a:pt x="2226310" y="15240"/>
                    <a:pt x="2228850" y="8890"/>
                  </a:cubicBezTo>
                  <a:cubicBezTo>
                    <a:pt x="2225040" y="7620"/>
                    <a:pt x="2222500" y="5080"/>
                    <a:pt x="2218690" y="5080"/>
                  </a:cubicBezTo>
                  <a:cubicBezTo>
                    <a:pt x="2203450" y="6350"/>
                    <a:pt x="2186940" y="8890"/>
                    <a:pt x="2171700" y="10160"/>
                  </a:cubicBezTo>
                  <a:cubicBezTo>
                    <a:pt x="2169160" y="10160"/>
                    <a:pt x="2165350" y="11430"/>
                    <a:pt x="2164080" y="12700"/>
                  </a:cubicBezTo>
                  <a:cubicBezTo>
                    <a:pt x="2153920" y="19050"/>
                    <a:pt x="2143760" y="13970"/>
                    <a:pt x="2133600" y="12700"/>
                  </a:cubicBezTo>
                  <a:cubicBezTo>
                    <a:pt x="2125980" y="12700"/>
                    <a:pt x="2118360" y="8890"/>
                    <a:pt x="2110740" y="7620"/>
                  </a:cubicBezTo>
                  <a:cubicBezTo>
                    <a:pt x="2101850" y="6350"/>
                    <a:pt x="2094230" y="7620"/>
                    <a:pt x="2085340" y="6350"/>
                  </a:cubicBezTo>
                  <a:cubicBezTo>
                    <a:pt x="2084070" y="6350"/>
                    <a:pt x="2082800" y="5080"/>
                    <a:pt x="2081530" y="3810"/>
                  </a:cubicBezTo>
                  <a:cubicBezTo>
                    <a:pt x="2078990" y="0"/>
                    <a:pt x="2073910" y="1270"/>
                    <a:pt x="2071370" y="2540"/>
                  </a:cubicBezTo>
                  <a:cubicBezTo>
                    <a:pt x="2067560" y="5080"/>
                    <a:pt x="2066290" y="8890"/>
                    <a:pt x="2063750" y="12700"/>
                  </a:cubicBezTo>
                  <a:cubicBezTo>
                    <a:pt x="2057400" y="13970"/>
                    <a:pt x="2048510" y="15240"/>
                    <a:pt x="2042160" y="19050"/>
                  </a:cubicBezTo>
                  <a:cubicBezTo>
                    <a:pt x="2037080" y="21590"/>
                    <a:pt x="2034540" y="22860"/>
                    <a:pt x="2030730" y="20320"/>
                  </a:cubicBezTo>
                  <a:lnTo>
                    <a:pt x="2029460" y="21590"/>
                  </a:lnTo>
                  <a:cubicBezTo>
                    <a:pt x="2032000" y="24130"/>
                    <a:pt x="2033270" y="27940"/>
                    <a:pt x="2035810" y="30480"/>
                  </a:cubicBezTo>
                  <a:cubicBezTo>
                    <a:pt x="2032000" y="31750"/>
                    <a:pt x="2026920" y="34290"/>
                    <a:pt x="2024380" y="33020"/>
                  </a:cubicBezTo>
                  <a:cubicBezTo>
                    <a:pt x="2018030" y="31750"/>
                    <a:pt x="2015490" y="34290"/>
                    <a:pt x="2010410" y="36830"/>
                  </a:cubicBezTo>
                  <a:cubicBezTo>
                    <a:pt x="2005330" y="40640"/>
                    <a:pt x="1998980" y="43180"/>
                    <a:pt x="1993900" y="45720"/>
                  </a:cubicBezTo>
                  <a:cubicBezTo>
                    <a:pt x="1992630" y="45720"/>
                    <a:pt x="1991360" y="45720"/>
                    <a:pt x="1990090" y="44450"/>
                  </a:cubicBezTo>
                  <a:cubicBezTo>
                    <a:pt x="1988820" y="44450"/>
                    <a:pt x="1987550" y="43180"/>
                    <a:pt x="1987550" y="43180"/>
                  </a:cubicBezTo>
                  <a:cubicBezTo>
                    <a:pt x="1981200" y="45720"/>
                    <a:pt x="1974850" y="48260"/>
                    <a:pt x="1968500" y="45720"/>
                  </a:cubicBezTo>
                  <a:cubicBezTo>
                    <a:pt x="1967230" y="45720"/>
                    <a:pt x="1967230" y="46990"/>
                    <a:pt x="1965960" y="46990"/>
                  </a:cubicBezTo>
                  <a:cubicBezTo>
                    <a:pt x="1958340" y="49530"/>
                    <a:pt x="1953260" y="58420"/>
                    <a:pt x="1943100" y="58420"/>
                  </a:cubicBezTo>
                  <a:cubicBezTo>
                    <a:pt x="1935480" y="58420"/>
                    <a:pt x="1927860" y="64770"/>
                    <a:pt x="1920240" y="64770"/>
                  </a:cubicBezTo>
                  <a:cubicBezTo>
                    <a:pt x="1911350" y="66040"/>
                    <a:pt x="1903730" y="68580"/>
                    <a:pt x="1896110" y="72390"/>
                  </a:cubicBezTo>
                  <a:cubicBezTo>
                    <a:pt x="1893570" y="73660"/>
                    <a:pt x="1891030" y="73660"/>
                    <a:pt x="1889760" y="73660"/>
                  </a:cubicBezTo>
                  <a:cubicBezTo>
                    <a:pt x="1883410" y="71120"/>
                    <a:pt x="1879600" y="74930"/>
                    <a:pt x="1877060" y="78740"/>
                  </a:cubicBezTo>
                  <a:cubicBezTo>
                    <a:pt x="1870710" y="87630"/>
                    <a:pt x="1860550" y="90170"/>
                    <a:pt x="1851660" y="92710"/>
                  </a:cubicBezTo>
                  <a:cubicBezTo>
                    <a:pt x="1840230" y="95250"/>
                    <a:pt x="1828800" y="96520"/>
                    <a:pt x="1817370" y="97790"/>
                  </a:cubicBezTo>
                  <a:cubicBezTo>
                    <a:pt x="1816100" y="97790"/>
                    <a:pt x="1814830" y="101600"/>
                    <a:pt x="1812290" y="102870"/>
                  </a:cubicBezTo>
                  <a:cubicBezTo>
                    <a:pt x="1811020" y="102870"/>
                    <a:pt x="1809750" y="101600"/>
                    <a:pt x="1809750" y="101600"/>
                  </a:cubicBezTo>
                  <a:cubicBezTo>
                    <a:pt x="1803400" y="109220"/>
                    <a:pt x="1799590" y="120650"/>
                    <a:pt x="1786890" y="119380"/>
                  </a:cubicBezTo>
                  <a:lnTo>
                    <a:pt x="1785620" y="119380"/>
                  </a:lnTo>
                  <a:cubicBezTo>
                    <a:pt x="1775460" y="125730"/>
                    <a:pt x="1765300" y="123190"/>
                    <a:pt x="1756410" y="120650"/>
                  </a:cubicBezTo>
                  <a:cubicBezTo>
                    <a:pt x="1753870" y="120650"/>
                    <a:pt x="1750060" y="118110"/>
                    <a:pt x="1748790" y="115570"/>
                  </a:cubicBezTo>
                  <a:cubicBezTo>
                    <a:pt x="1744980" y="107950"/>
                    <a:pt x="1734820" y="105410"/>
                    <a:pt x="1727200" y="107950"/>
                  </a:cubicBezTo>
                  <a:cubicBezTo>
                    <a:pt x="1720850" y="110490"/>
                    <a:pt x="1714500" y="111760"/>
                    <a:pt x="1708150" y="114300"/>
                  </a:cubicBezTo>
                  <a:cubicBezTo>
                    <a:pt x="1697990" y="116840"/>
                    <a:pt x="1689100" y="118110"/>
                    <a:pt x="1678940" y="113030"/>
                  </a:cubicBezTo>
                  <a:cubicBezTo>
                    <a:pt x="1668780" y="107950"/>
                    <a:pt x="1661160" y="111760"/>
                    <a:pt x="1656080" y="123190"/>
                  </a:cubicBezTo>
                  <a:cubicBezTo>
                    <a:pt x="1652270" y="130810"/>
                    <a:pt x="1642109" y="132080"/>
                    <a:pt x="1635759" y="125730"/>
                  </a:cubicBezTo>
                  <a:cubicBezTo>
                    <a:pt x="1631949" y="121920"/>
                    <a:pt x="1629409" y="123190"/>
                    <a:pt x="1625599" y="125730"/>
                  </a:cubicBezTo>
                  <a:lnTo>
                    <a:pt x="1617979" y="133350"/>
                  </a:lnTo>
                  <a:cubicBezTo>
                    <a:pt x="1616709" y="134620"/>
                    <a:pt x="1614169" y="134620"/>
                    <a:pt x="1612899" y="134620"/>
                  </a:cubicBezTo>
                  <a:lnTo>
                    <a:pt x="1605279" y="134620"/>
                  </a:lnTo>
                  <a:cubicBezTo>
                    <a:pt x="1600199" y="134620"/>
                    <a:pt x="1595119" y="133350"/>
                    <a:pt x="1590040" y="132080"/>
                  </a:cubicBezTo>
                  <a:cubicBezTo>
                    <a:pt x="1583690" y="130810"/>
                    <a:pt x="1578609" y="127000"/>
                    <a:pt x="1572259" y="125730"/>
                  </a:cubicBezTo>
                  <a:cubicBezTo>
                    <a:pt x="1562099" y="124460"/>
                    <a:pt x="1559559" y="115570"/>
                    <a:pt x="1555749" y="109220"/>
                  </a:cubicBezTo>
                  <a:cubicBezTo>
                    <a:pt x="1553209" y="105410"/>
                    <a:pt x="1548129" y="100330"/>
                    <a:pt x="1543049" y="101600"/>
                  </a:cubicBezTo>
                  <a:cubicBezTo>
                    <a:pt x="1537969" y="104140"/>
                    <a:pt x="1532889" y="101600"/>
                    <a:pt x="1529079" y="100330"/>
                  </a:cubicBezTo>
                  <a:cubicBezTo>
                    <a:pt x="1527809" y="100330"/>
                    <a:pt x="1525269" y="99060"/>
                    <a:pt x="1523999" y="99060"/>
                  </a:cubicBezTo>
                  <a:cubicBezTo>
                    <a:pt x="1515109" y="96520"/>
                    <a:pt x="1508759" y="101600"/>
                    <a:pt x="1502409" y="107950"/>
                  </a:cubicBezTo>
                  <a:lnTo>
                    <a:pt x="1497329" y="113030"/>
                  </a:lnTo>
                  <a:cubicBezTo>
                    <a:pt x="1496059" y="114300"/>
                    <a:pt x="1496059" y="116840"/>
                    <a:pt x="1494790" y="118110"/>
                  </a:cubicBezTo>
                  <a:cubicBezTo>
                    <a:pt x="1487170" y="124460"/>
                    <a:pt x="1479550" y="121920"/>
                    <a:pt x="1470659" y="118110"/>
                  </a:cubicBezTo>
                  <a:cubicBezTo>
                    <a:pt x="1463040" y="114300"/>
                    <a:pt x="1454149" y="118110"/>
                    <a:pt x="1451609" y="125730"/>
                  </a:cubicBezTo>
                  <a:cubicBezTo>
                    <a:pt x="1450340" y="130810"/>
                    <a:pt x="1449070" y="134620"/>
                    <a:pt x="1442720" y="137160"/>
                  </a:cubicBezTo>
                  <a:cubicBezTo>
                    <a:pt x="1436370" y="140970"/>
                    <a:pt x="1428750" y="143510"/>
                    <a:pt x="1427480" y="152400"/>
                  </a:cubicBezTo>
                  <a:cubicBezTo>
                    <a:pt x="1427480" y="153670"/>
                    <a:pt x="1426210" y="154940"/>
                    <a:pt x="1424940" y="154940"/>
                  </a:cubicBezTo>
                  <a:cubicBezTo>
                    <a:pt x="1421130" y="156210"/>
                    <a:pt x="1418590" y="157480"/>
                    <a:pt x="1414780" y="158750"/>
                  </a:cubicBezTo>
                  <a:lnTo>
                    <a:pt x="1403350" y="158750"/>
                  </a:lnTo>
                  <a:cubicBezTo>
                    <a:pt x="1395730" y="157480"/>
                    <a:pt x="1388110" y="154940"/>
                    <a:pt x="1380490" y="153670"/>
                  </a:cubicBezTo>
                  <a:cubicBezTo>
                    <a:pt x="1371600" y="152400"/>
                    <a:pt x="1363979" y="157480"/>
                    <a:pt x="1355090" y="158750"/>
                  </a:cubicBezTo>
                  <a:lnTo>
                    <a:pt x="1353820" y="160020"/>
                  </a:lnTo>
                  <a:cubicBezTo>
                    <a:pt x="1351280" y="163830"/>
                    <a:pt x="1347470" y="162560"/>
                    <a:pt x="1344930" y="160020"/>
                  </a:cubicBezTo>
                  <a:cubicBezTo>
                    <a:pt x="1339850" y="154940"/>
                    <a:pt x="1330960" y="153670"/>
                    <a:pt x="1324610" y="156210"/>
                  </a:cubicBezTo>
                  <a:cubicBezTo>
                    <a:pt x="1316990" y="160020"/>
                    <a:pt x="1309370" y="162560"/>
                    <a:pt x="1301750" y="165100"/>
                  </a:cubicBezTo>
                  <a:cubicBezTo>
                    <a:pt x="1299210" y="165100"/>
                    <a:pt x="1296670" y="163830"/>
                    <a:pt x="1295400" y="163830"/>
                  </a:cubicBezTo>
                  <a:cubicBezTo>
                    <a:pt x="1292860" y="163830"/>
                    <a:pt x="1289050" y="162560"/>
                    <a:pt x="1287780" y="163830"/>
                  </a:cubicBezTo>
                  <a:cubicBezTo>
                    <a:pt x="1277620" y="171450"/>
                    <a:pt x="1267460" y="168910"/>
                    <a:pt x="1258570" y="163830"/>
                  </a:cubicBezTo>
                  <a:cubicBezTo>
                    <a:pt x="1253490" y="161290"/>
                    <a:pt x="1245870" y="158750"/>
                    <a:pt x="1243330" y="151130"/>
                  </a:cubicBezTo>
                  <a:cubicBezTo>
                    <a:pt x="1242060" y="146050"/>
                    <a:pt x="1236980" y="140970"/>
                    <a:pt x="1233170" y="137160"/>
                  </a:cubicBezTo>
                  <a:cubicBezTo>
                    <a:pt x="1226820" y="130810"/>
                    <a:pt x="1220470" y="121920"/>
                    <a:pt x="1209040" y="121920"/>
                  </a:cubicBezTo>
                  <a:cubicBezTo>
                    <a:pt x="1206500" y="121920"/>
                    <a:pt x="1203959" y="116840"/>
                    <a:pt x="1202690" y="118110"/>
                  </a:cubicBezTo>
                  <a:cubicBezTo>
                    <a:pt x="1197609" y="119380"/>
                    <a:pt x="1197609" y="116840"/>
                    <a:pt x="1195070" y="114300"/>
                  </a:cubicBezTo>
                  <a:cubicBezTo>
                    <a:pt x="1192530" y="111760"/>
                    <a:pt x="1188720" y="109220"/>
                    <a:pt x="1186180" y="105410"/>
                  </a:cubicBezTo>
                  <a:cubicBezTo>
                    <a:pt x="1182370" y="100330"/>
                    <a:pt x="1178560" y="93980"/>
                    <a:pt x="1174750" y="88900"/>
                  </a:cubicBezTo>
                  <a:cubicBezTo>
                    <a:pt x="1170940" y="83820"/>
                    <a:pt x="1168400" y="77470"/>
                    <a:pt x="1164590" y="72390"/>
                  </a:cubicBezTo>
                  <a:cubicBezTo>
                    <a:pt x="1163320" y="71120"/>
                    <a:pt x="1159509" y="69850"/>
                    <a:pt x="1158240" y="71120"/>
                  </a:cubicBezTo>
                  <a:lnTo>
                    <a:pt x="1143000" y="78740"/>
                  </a:lnTo>
                  <a:cubicBezTo>
                    <a:pt x="1140460" y="80010"/>
                    <a:pt x="1139190" y="82550"/>
                    <a:pt x="1137920" y="85090"/>
                  </a:cubicBezTo>
                  <a:lnTo>
                    <a:pt x="1136650" y="83820"/>
                  </a:lnTo>
                  <a:cubicBezTo>
                    <a:pt x="1137920" y="80010"/>
                    <a:pt x="1139190" y="76200"/>
                    <a:pt x="1140460" y="74930"/>
                  </a:cubicBezTo>
                  <a:lnTo>
                    <a:pt x="1125220" y="71120"/>
                  </a:lnTo>
                  <a:cubicBezTo>
                    <a:pt x="1121410" y="69850"/>
                    <a:pt x="1115060" y="69850"/>
                    <a:pt x="1112520" y="69850"/>
                  </a:cubicBezTo>
                  <a:lnTo>
                    <a:pt x="1092200" y="69850"/>
                  </a:lnTo>
                  <a:cubicBezTo>
                    <a:pt x="1084580" y="69850"/>
                    <a:pt x="1078230" y="68580"/>
                    <a:pt x="1070610" y="69850"/>
                  </a:cubicBezTo>
                  <a:cubicBezTo>
                    <a:pt x="1065530" y="71120"/>
                    <a:pt x="1061720" y="68580"/>
                    <a:pt x="1057910" y="66040"/>
                  </a:cubicBezTo>
                  <a:cubicBezTo>
                    <a:pt x="1047750" y="58420"/>
                    <a:pt x="1037590" y="49530"/>
                    <a:pt x="1023620" y="53340"/>
                  </a:cubicBezTo>
                  <a:cubicBezTo>
                    <a:pt x="1022350" y="53340"/>
                    <a:pt x="1019810" y="52070"/>
                    <a:pt x="1018540" y="50800"/>
                  </a:cubicBezTo>
                  <a:cubicBezTo>
                    <a:pt x="1014730" y="49530"/>
                    <a:pt x="1012190" y="46990"/>
                    <a:pt x="1007110" y="44450"/>
                  </a:cubicBezTo>
                  <a:cubicBezTo>
                    <a:pt x="1007110" y="48260"/>
                    <a:pt x="1007110" y="49530"/>
                    <a:pt x="1008380" y="52070"/>
                  </a:cubicBezTo>
                  <a:cubicBezTo>
                    <a:pt x="1005840" y="54610"/>
                    <a:pt x="1004570" y="53340"/>
                    <a:pt x="1003300" y="52070"/>
                  </a:cubicBezTo>
                  <a:cubicBezTo>
                    <a:pt x="1002030" y="53340"/>
                    <a:pt x="1000760" y="55880"/>
                    <a:pt x="999490" y="55880"/>
                  </a:cubicBezTo>
                  <a:cubicBezTo>
                    <a:pt x="993140" y="58420"/>
                    <a:pt x="986790" y="59690"/>
                    <a:pt x="980440" y="62230"/>
                  </a:cubicBezTo>
                  <a:cubicBezTo>
                    <a:pt x="977900" y="63500"/>
                    <a:pt x="975360" y="64770"/>
                    <a:pt x="974090" y="66040"/>
                  </a:cubicBezTo>
                  <a:cubicBezTo>
                    <a:pt x="969010" y="69850"/>
                    <a:pt x="965200" y="76200"/>
                    <a:pt x="956310" y="74930"/>
                  </a:cubicBezTo>
                  <a:cubicBezTo>
                    <a:pt x="955040" y="74930"/>
                    <a:pt x="952500" y="77470"/>
                    <a:pt x="949960" y="77470"/>
                  </a:cubicBezTo>
                  <a:cubicBezTo>
                    <a:pt x="947420" y="78740"/>
                    <a:pt x="943610" y="78740"/>
                    <a:pt x="941070" y="80010"/>
                  </a:cubicBezTo>
                  <a:lnTo>
                    <a:pt x="938530" y="80010"/>
                  </a:lnTo>
                  <a:cubicBezTo>
                    <a:pt x="930910" y="82550"/>
                    <a:pt x="924560" y="85090"/>
                    <a:pt x="916940" y="86360"/>
                  </a:cubicBezTo>
                  <a:lnTo>
                    <a:pt x="911860" y="86360"/>
                  </a:lnTo>
                  <a:cubicBezTo>
                    <a:pt x="905510" y="86360"/>
                    <a:pt x="900430" y="85090"/>
                    <a:pt x="894080" y="85090"/>
                  </a:cubicBezTo>
                  <a:cubicBezTo>
                    <a:pt x="887730" y="85090"/>
                    <a:pt x="881380" y="87630"/>
                    <a:pt x="875030" y="87630"/>
                  </a:cubicBezTo>
                  <a:cubicBezTo>
                    <a:pt x="867410" y="87630"/>
                    <a:pt x="858520" y="87630"/>
                    <a:pt x="852170" y="82550"/>
                  </a:cubicBezTo>
                  <a:cubicBezTo>
                    <a:pt x="850900" y="81280"/>
                    <a:pt x="847090" y="81280"/>
                    <a:pt x="844550" y="82550"/>
                  </a:cubicBezTo>
                  <a:cubicBezTo>
                    <a:pt x="835660" y="83820"/>
                    <a:pt x="826770" y="85090"/>
                    <a:pt x="819150" y="87630"/>
                  </a:cubicBezTo>
                  <a:cubicBezTo>
                    <a:pt x="811530" y="90170"/>
                    <a:pt x="807720" y="87630"/>
                    <a:pt x="805180" y="81280"/>
                  </a:cubicBezTo>
                  <a:cubicBezTo>
                    <a:pt x="803910" y="78740"/>
                    <a:pt x="801370" y="76200"/>
                    <a:pt x="798830" y="73660"/>
                  </a:cubicBezTo>
                  <a:cubicBezTo>
                    <a:pt x="795020" y="71120"/>
                    <a:pt x="791210" y="67310"/>
                    <a:pt x="787400" y="67310"/>
                  </a:cubicBezTo>
                  <a:cubicBezTo>
                    <a:pt x="778510" y="67310"/>
                    <a:pt x="773430" y="62230"/>
                    <a:pt x="767080" y="58420"/>
                  </a:cubicBezTo>
                  <a:cubicBezTo>
                    <a:pt x="756920" y="52070"/>
                    <a:pt x="748030" y="44450"/>
                    <a:pt x="735330" y="45720"/>
                  </a:cubicBezTo>
                  <a:lnTo>
                    <a:pt x="735330" y="39370"/>
                  </a:lnTo>
                  <a:cubicBezTo>
                    <a:pt x="737870" y="39370"/>
                    <a:pt x="740410" y="39370"/>
                    <a:pt x="742950" y="38100"/>
                  </a:cubicBezTo>
                  <a:cubicBezTo>
                    <a:pt x="739140" y="35560"/>
                    <a:pt x="739140" y="31750"/>
                    <a:pt x="736600" y="29210"/>
                  </a:cubicBezTo>
                  <a:cubicBezTo>
                    <a:pt x="731520" y="25400"/>
                    <a:pt x="726440" y="24130"/>
                    <a:pt x="721360" y="21590"/>
                  </a:cubicBezTo>
                  <a:cubicBezTo>
                    <a:pt x="717550" y="20320"/>
                    <a:pt x="712470" y="20320"/>
                    <a:pt x="715010" y="26670"/>
                  </a:cubicBezTo>
                  <a:cubicBezTo>
                    <a:pt x="708660" y="27940"/>
                    <a:pt x="703580" y="27940"/>
                    <a:pt x="701040" y="30480"/>
                  </a:cubicBezTo>
                  <a:cubicBezTo>
                    <a:pt x="695960" y="34290"/>
                    <a:pt x="690880" y="31750"/>
                    <a:pt x="687070" y="29210"/>
                  </a:cubicBezTo>
                  <a:cubicBezTo>
                    <a:pt x="684530" y="27940"/>
                    <a:pt x="681990" y="26670"/>
                    <a:pt x="679450" y="27940"/>
                  </a:cubicBezTo>
                  <a:cubicBezTo>
                    <a:pt x="664210" y="35560"/>
                    <a:pt x="648970" y="31750"/>
                    <a:pt x="633730" y="31750"/>
                  </a:cubicBezTo>
                  <a:cubicBezTo>
                    <a:pt x="631190" y="31750"/>
                    <a:pt x="628650" y="30480"/>
                    <a:pt x="624840" y="30480"/>
                  </a:cubicBezTo>
                  <a:cubicBezTo>
                    <a:pt x="619760" y="29210"/>
                    <a:pt x="615950" y="26670"/>
                    <a:pt x="610870" y="25400"/>
                  </a:cubicBezTo>
                  <a:cubicBezTo>
                    <a:pt x="605790" y="24130"/>
                    <a:pt x="599440" y="22860"/>
                    <a:pt x="594360" y="21590"/>
                  </a:cubicBezTo>
                  <a:lnTo>
                    <a:pt x="590550" y="21590"/>
                  </a:lnTo>
                  <a:cubicBezTo>
                    <a:pt x="581660" y="21590"/>
                    <a:pt x="572770" y="22860"/>
                    <a:pt x="565150" y="22860"/>
                  </a:cubicBezTo>
                  <a:cubicBezTo>
                    <a:pt x="558800" y="22860"/>
                    <a:pt x="552450" y="20320"/>
                    <a:pt x="544830" y="19050"/>
                  </a:cubicBezTo>
                  <a:cubicBezTo>
                    <a:pt x="543560" y="8890"/>
                    <a:pt x="533400" y="11430"/>
                    <a:pt x="527050" y="6350"/>
                  </a:cubicBezTo>
                  <a:cubicBezTo>
                    <a:pt x="525780" y="5080"/>
                    <a:pt x="523240" y="6350"/>
                    <a:pt x="521970" y="6350"/>
                  </a:cubicBezTo>
                  <a:cubicBezTo>
                    <a:pt x="514350" y="5080"/>
                    <a:pt x="509270" y="8890"/>
                    <a:pt x="506730" y="15240"/>
                  </a:cubicBezTo>
                  <a:cubicBezTo>
                    <a:pt x="502920" y="21590"/>
                    <a:pt x="492760" y="24130"/>
                    <a:pt x="496570" y="34290"/>
                  </a:cubicBezTo>
                  <a:cubicBezTo>
                    <a:pt x="497840" y="35560"/>
                    <a:pt x="500380" y="36830"/>
                    <a:pt x="501650" y="39370"/>
                  </a:cubicBezTo>
                  <a:cubicBezTo>
                    <a:pt x="501650" y="43180"/>
                    <a:pt x="500380" y="45720"/>
                    <a:pt x="496570" y="44450"/>
                  </a:cubicBezTo>
                  <a:cubicBezTo>
                    <a:pt x="495300" y="44450"/>
                    <a:pt x="494030" y="46990"/>
                    <a:pt x="492760" y="48260"/>
                  </a:cubicBezTo>
                  <a:cubicBezTo>
                    <a:pt x="491490" y="49530"/>
                    <a:pt x="491490" y="52070"/>
                    <a:pt x="490220" y="52070"/>
                  </a:cubicBezTo>
                  <a:cubicBezTo>
                    <a:pt x="482600" y="54610"/>
                    <a:pt x="477520" y="60960"/>
                    <a:pt x="468630" y="59690"/>
                  </a:cubicBezTo>
                  <a:lnTo>
                    <a:pt x="466090" y="59690"/>
                  </a:lnTo>
                  <a:cubicBezTo>
                    <a:pt x="458470" y="66040"/>
                    <a:pt x="450850" y="64770"/>
                    <a:pt x="441960" y="63500"/>
                  </a:cubicBezTo>
                  <a:cubicBezTo>
                    <a:pt x="438150" y="62230"/>
                    <a:pt x="433070" y="63500"/>
                    <a:pt x="427990" y="63500"/>
                  </a:cubicBezTo>
                  <a:cubicBezTo>
                    <a:pt x="424180" y="63500"/>
                    <a:pt x="420370" y="63500"/>
                    <a:pt x="416560" y="60960"/>
                  </a:cubicBezTo>
                  <a:cubicBezTo>
                    <a:pt x="411480" y="58420"/>
                    <a:pt x="406400" y="54610"/>
                    <a:pt x="401320" y="52070"/>
                  </a:cubicBezTo>
                  <a:cubicBezTo>
                    <a:pt x="396240" y="49530"/>
                    <a:pt x="389890" y="49530"/>
                    <a:pt x="389890" y="40640"/>
                  </a:cubicBezTo>
                  <a:cubicBezTo>
                    <a:pt x="389890" y="39370"/>
                    <a:pt x="387350" y="38100"/>
                    <a:pt x="387350" y="36830"/>
                  </a:cubicBezTo>
                  <a:cubicBezTo>
                    <a:pt x="378460" y="44450"/>
                    <a:pt x="370840" y="50800"/>
                    <a:pt x="363220" y="57150"/>
                  </a:cubicBezTo>
                  <a:cubicBezTo>
                    <a:pt x="359410" y="60960"/>
                    <a:pt x="354330" y="66040"/>
                    <a:pt x="356870" y="72390"/>
                  </a:cubicBezTo>
                  <a:cubicBezTo>
                    <a:pt x="356870" y="73660"/>
                    <a:pt x="355600" y="74930"/>
                    <a:pt x="355600" y="76200"/>
                  </a:cubicBezTo>
                  <a:cubicBezTo>
                    <a:pt x="354330" y="78740"/>
                    <a:pt x="353060" y="81280"/>
                    <a:pt x="350520" y="82550"/>
                  </a:cubicBezTo>
                  <a:cubicBezTo>
                    <a:pt x="347980" y="86360"/>
                    <a:pt x="345440" y="90170"/>
                    <a:pt x="342900" y="95250"/>
                  </a:cubicBezTo>
                  <a:lnTo>
                    <a:pt x="335280" y="102870"/>
                  </a:lnTo>
                  <a:cubicBezTo>
                    <a:pt x="332740" y="106680"/>
                    <a:pt x="330200" y="110490"/>
                    <a:pt x="326390" y="113030"/>
                  </a:cubicBezTo>
                  <a:cubicBezTo>
                    <a:pt x="317500" y="120650"/>
                    <a:pt x="308610" y="128270"/>
                    <a:pt x="298450" y="135890"/>
                  </a:cubicBezTo>
                  <a:cubicBezTo>
                    <a:pt x="293370" y="140970"/>
                    <a:pt x="287020" y="144780"/>
                    <a:pt x="281940" y="149860"/>
                  </a:cubicBezTo>
                  <a:cubicBezTo>
                    <a:pt x="273050" y="157480"/>
                    <a:pt x="262890" y="163830"/>
                    <a:pt x="257810" y="175260"/>
                  </a:cubicBezTo>
                  <a:cubicBezTo>
                    <a:pt x="257810" y="176530"/>
                    <a:pt x="255270" y="177800"/>
                    <a:pt x="254000" y="179070"/>
                  </a:cubicBezTo>
                  <a:cubicBezTo>
                    <a:pt x="247650" y="184150"/>
                    <a:pt x="237490" y="184150"/>
                    <a:pt x="237490" y="194310"/>
                  </a:cubicBezTo>
                  <a:cubicBezTo>
                    <a:pt x="227330" y="194310"/>
                    <a:pt x="222250" y="201930"/>
                    <a:pt x="217170" y="208280"/>
                  </a:cubicBezTo>
                  <a:cubicBezTo>
                    <a:pt x="213360" y="213360"/>
                    <a:pt x="209550" y="219710"/>
                    <a:pt x="204470" y="223520"/>
                  </a:cubicBezTo>
                  <a:cubicBezTo>
                    <a:pt x="199390" y="226060"/>
                    <a:pt x="193040" y="224790"/>
                    <a:pt x="186690" y="224790"/>
                  </a:cubicBezTo>
                  <a:cubicBezTo>
                    <a:pt x="184150" y="224790"/>
                    <a:pt x="181610" y="224790"/>
                    <a:pt x="181610" y="226060"/>
                  </a:cubicBezTo>
                  <a:cubicBezTo>
                    <a:pt x="176530" y="231140"/>
                    <a:pt x="170180" y="234950"/>
                    <a:pt x="166370" y="241300"/>
                  </a:cubicBezTo>
                  <a:cubicBezTo>
                    <a:pt x="162560" y="247650"/>
                    <a:pt x="158750" y="251460"/>
                    <a:pt x="152400" y="252730"/>
                  </a:cubicBezTo>
                  <a:cubicBezTo>
                    <a:pt x="146050" y="254000"/>
                    <a:pt x="139700" y="260350"/>
                    <a:pt x="130810" y="256540"/>
                  </a:cubicBezTo>
                  <a:cubicBezTo>
                    <a:pt x="123190" y="254000"/>
                    <a:pt x="114300" y="256540"/>
                    <a:pt x="109220" y="251460"/>
                  </a:cubicBezTo>
                  <a:cubicBezTo>
                    <a:pt x="99060" y="252730"/>
                    <a:pt x="91440" y="255270"/>
                    <a:pt x="82550" y="256540"/>
                  </a:cubicBezTo>
                  <a:cubicBezTo>
                    <a:pt x="72390" y="259080"/>
                    <a:pt x="60960" y="257810"/>
                    <a:pt x="52070" y="265430"/>
                  </a:cubicBezTo>
                  <a:cubicBezTo>
                    <a:pt x="44450" y="271780"/>
                    <a:pt x="38100" y="278130"/>
                    <a:pt x="26670" y="276860"/>
                  </a:cubicBezTo>
                  <a:cubicBezTo>
                    <a:pt x="27940" y="284480"/>
                    <a:pt x="29210" y="290830"/>
                    <a:pt x="30480" y="298450"/>
                  </a:cubicBezTo>
                  <a:cubicBezTo>
                    <a:pt x="33020" y="318770"/>
                    <a:pt x="35560" y="339090"/>
                    <a:pt x="36830" y="359410"/>
                  </a:cubicBezTo>
                  <a:cubicBezTo>
                    <a:pt x="40640" y="384810"/>
                    <a:pt x="41910" y="408940"/>
                    <a:pt x="39370" y="433070"/>
                  </a:cubicBezTo>
                  <a:cubicBezTo>
                    <a:pt x="36830" y="467360"/>
                    <a:pt x="25400" y="1640840"/>
                    <a:pt x="13970" y="1672590"/>
                  </a:cubicBezTo>
                  <a:lnTo>
                    <a:pt x="2540" y="1699260"/>
                  </a:lnTo>
                  <a:cubicBezTo>
                    <a:pt x="0" y="1705610"/>
                    <a:pt x="3810" y="1709420"/>
                    <a:pt x="10160" y="1710690"/>
                  </a:cubicBezTo>
                  <a:cubicBezTo>
                    <a:pt x="17780" y="1711960"/>
                    <a:pt x="20320" y="1717040"/>
                    <a:pt x="22860" y="1723390"/>
                  </a:cubicBezTo>
                  <a:cubicBezTo>
                    <a:pt x="25400" y="1733550"/>
                    <a:pt x="21590" y="1743710"/>
                    <a:pt x="26670" y="1753870"/>
                  </a:cubicBezTo>
                  <a:cubicBezTo>
                    <a:pt x="29210" y="1758950"/>
                    <a:pt x="26670" y="1767840"/>
                    <a:pt x="25400" y="1775460"/>
                  </a:cubicBezTo>
                  <a:cubicBezTo>
                    <a:pt x="24130" y="1785620"/>
                    <a:pt x="26670" y="1795780"/>
                    <a:pt x="30480" y="1804670"/>
                  </a:cubicBezTo>
                  <a:cubicBezTo>
                    <a:pt x="39370" y="1819910"/>
                    <a:pt x="40640" y="1837690"/>
                    <a:pt x="40640" y="1854200"/>
                  </a:cubicBezTo>
                  <a:cubicBezTo>
                    <a:pt x="40640" y="1858010"/>
                    <a:pt x="41910" y="1861820"/>
                    <a:pt x="43180" y="1864360"/>
                  </a:cubicBezTo>
                  <a:cubicBezTo>
                    <a:pt x="45720" y="1866900"/>
                    <a:pt x="50800" y="1869440"/>
                    <a:pt x="55880" y="1870710"/>
                  </a:cubicBezTo>
                  <a:lnTo>
                    <a:pt x="86360" y="1885950"/>
                  </a:lnTo>
                  <a:cubicBezTo>
                    <a:pt x="100330" y="1893570"/>
                    <a:pt x="111760" y="1892300"/>
                    <a:pt x="124460" y="1883410"/>
                  </a:cubicBezTo>
                  <a:cubicBezTo>
                    <a:pt x="125730" y="1882140"/>
                    <a:pt x="129540" y="1880870"/>
                    <a:pt x="130810" y="1880870"/>
                  </a:cubicBezTo>
                  <a:cubicBezTo>
                    <a:pt x="139700" y="1882140"/>
                    <a:pt x="148590" y="1882140"/>
                    <a:pt x="156210" y="1889760"/>
                  </a:cubicBezTo>
                  <a:cubicBezTo>
                    <a:pt x="165100" y="1897380"/>
                    <a:pt x="177800" y="1902460"/>
                    <a:pt x="187960" y="1908810"/>
                  </a:cubicBezTo>
                  <a:cubicBezTo>
                    <a:pt x="194310" y="1912620"/>
                    <a:pt x="201930" y="1917700"/>
                    <a:pt x="205740" y="1922780"/>
                  </a:cubicBezTo>
                  <a:cubicBezTo>
                    <a:pt x="208280" y="1925320"/>
                    <a:pt x="210820" y="1927860"/>
                    <a:pt x="213360" y="1929130"/>
                  </a:cubicBezTo>
                  <a:cubicBezTo>
                    <a:pt x="227330" y="1934210"/>
                    <a:pt x="234950" y="1946910"/>
                    <a:pt x="243840" y="1957070"/>
                  </a:cubicBezTo>
                  <a:cubicBezTo>
                    <a:pt x="251460" y="1965960"/>
                    <a:pt x="261620" y="1971040"/>
                    <a:pt x="273050" y="1972310"/>
                  </a:cubicBezTo>
                  <a:cubicBezTo>
                    <a:pt x="285750" y="1974850"/>
                    <a:pt x="298450" y="1976120"/>
                    <a:pt x="311150" y="1978660"/>
                  </a:cubicBezTo>
                  <a:cubicBezTo>
                    <a:pt x="316230" y="1979930"/>
                    <a:pt x="322580" y="1981200"/>
                    <a:pt x="327660" y="1983740"/>
                  </a:cubicBezTo>
                  <a:cubicBezTo>
                    <a:pt x="334010" y="1986280"/>
                    <a:pt x="340360" y="1986280"/>
                    <a:pt x="345440" y="1990090"/>
                  </a:cubicBezTo>
                  <a:cubicBezTo>
                    <a:pt x="353060" y="1996440"/>
                    <a:pt x="360680" y="2000250"/>
                    <a:pt x="370840" y="1997710"/>
                  </a:cubicBezTo>
                  <a:cubicBezTo>
                    <a:pt x="374650" y="1996440"/>
                    <a:pt x="379730" y="1998980"/>
                    <a:pt x="383540" y="2000250"/>
                  </a:cubicBezTo>
                  <a:cubicBezTo>
                    <a:pt x="384810" y="2000250"/>
                    <a:pt x="386080" y="2001520"/>
                    <a:pt x="387350" y="2001520"/>
                  </a:cubicBezTo>
                  <a:cubicBezTo>
                    <a:pt x="401320" y="2002790"/>
                    <a:pt x="414020" y="2000250"/>
                    <a:pt x="426720" y="1997710"/>
                  </a:cubicBezTo>
                  <a:cubicBezTo>
                    <a:pt x="431800" y="1996440"/>
                    <a:pt x="436880" y="1995170"/>
                    <a:pt x="441960" y="1992630"/>
                  </a:cubicBezTo>
                  <a:cubicBezTo>
                    <a:pt x="455930" y="1986280"/>
                    <a:pt x="469900" y="1979930"/>
                    <a:pt x="482600" y="1972310"/>
                  </a:cubicBezTo>
                  <a:cubicBezTo>
                    <a:pt x="491490" y="1967230"/>
                    <a:pt x="500380" y="1962150"/>
                    <a:pt x="510540" y="1967230"/>
                  </a:cubicBezTo>
                  <a:lnTo>
                    <a:pt x="515620" y="1967230"/>
                  </a:lnTo>
                  <a:cubicBezTo>
                    <a:pt x="524510" y="1967230"/>
                    <a:pt x="533400" y="1965960"/>
                    <a:pt x="541020" y="1964690"/>
                  </a:cubicBezTo>
                  <a:cubicBezTo>
                    <a:pt x="542290" y="1964690"/>
                    <a:pt x="544830" y="1964690"/>
                    <a:pt x="544830" y="1963420"/>
                  </a:cubicBezTo>
                  <a:cubicBezTo>
                    <a:pt x="548640" y="1958340"/>
                    <a:pt x="554990" y="1958340"/>
                    <a:pt x="561340" y="1957070"/>
                  </a:cubicBezTo>
                  <a:cubicBezTo>
                    <a:pt x="571500" y="1955800"/>
                    <a:pt x="581660" y="1955800"/>
                    <a:pt x="589280" y="1949450"/>
                  </a:cubicBezTo>
                  <a:cubicBezTo>
                    <a:pt x="596900" y="1944370"/>
                    <a:pt x="604520" y="1943100"/>
                    <a:pt x="613410" y="1941830"/>
                  </a:cubicBezTo>
                  <a:cubicBezTo>
                    <a:pt x="614680" y="1941830"/>
                    <a:pt x="617220" y="1940560"/>
                    <a:pt x="618490" y="1940560"/>
                  </a:cubicBezTo>
                  <a:cubicBezTo>
                    <a:pt x="624840" y="1939290"/>
                    <a:pt x="631190" y="1935480"/>
                    <a:pt x="636270" y="1936750"/>
                  </a:cubicBezTo>
                  <a:cubicBezTo>
                    <a:pt x="647700" y="1939290"/>
                    <a:pt x="652780" y="1935480"/>
                    <a:pt x="660400" y="1925320"/>
                  </a:cubicBezTo>
                  <a:cubicBezTo>
                    <a:pt x="661670" y="1922780"/>
                    <a:pt x="665480" y="1921510"/>
                    <a:pt x="668020" y="1920240"/>
                  </a:cubicBezTo>
                  <a:cubicBezTo>
                    <a:pt x="674370" y="1918970"/>
                    <a:pt x="680720" y="1920240"/>
                    <a:pt x="687070" y="1918970"/>
                  </a:cubicBezTo>
                  <a:cubicBezTo>
                    <a:pt x="690880" y="1918970"/>
                    <a:pt x="694690" y="1915160"/>
                    <a:pt x="697230" y="1915160"/>
                  </a:cubicBezTo>
                  <a:cubicBezTo>
                    <a:pt x="707390" y="1916430"/>
                    <a:pt x="718820" y="1912620"/>
                    <a:pt x="727710" y="1918970"/>
                  </a:cubicBezTo>
                  <a:cubicBezTo>
                    <a:pt x="728980" y="1920240"/>
                    <a:pt x="731520" y="1920240"/>
                    <a:pt x="734060" y="1920240"/>
                  </a:cubicBezTo>
                  <a:cubicBezTo>
                    <a:pt x="750570" y="1921510"/>
                    <a:pt x="764540" y="1926590"/>
                    <a:pt x="775970" y="1936750"/>
                  </a:cubicBezTo>
                  <a:cubicBezTo>
                    <a:pt x="779780" y="1940560"/>
                    <a:pt x="784860" y="1943100"/>
                    <a:pt x="788670" y="1945640"/>
                  </a:cubicBezTo>
                  <a:cubicBezTo>
                    <a:pt x="792480" y="1948180"/>
                    <a:pt x="797560" y="1948180"/>
                    <a:pt x="801370" y="1949450"/>
                  </a:cubicBezTo>
                  <a:cubicBezTo>
                    <a:pt x="805180" y="1950720"/>
                    <a:pt x="807720" y="1951990"/>
                    <a:pt x="811530" y="1951990"/>
                  </a:cubicBezTo>
                  <a:cubicBezTo>
                    <a:pt x="817880" y="1951990"/>
                    <a:pt x="822960" y="1954530"/>
                    <a:pt x="826770" y="1959610"/>
                  </a:cubicBezTo>
                  <a:cubicBezTo>
                    <a:pt x="828040" y="1960880"/>
                    <a:pt x="829310" y="1962150"/>
                    <a:pt x="830580" y="1964690"/>
                  </a:cubicBezTo>
                  <a:cubicBezTo>
                    <a:pt x="829310" y="1968500"/>
                    <a:pt x="836930" y="1978660"/>
                    <a:pt x="842010" y="1978660"/>
                  </a:cubicBezTo>
                  <a:cubicBezTo>
                    <a:pt x="850900" y="1978660"/>
                    <a:pt x="859790" y="1981200"/>
                    <a:pt x="867410" y="1987550"/>
                  </a:cubicBezTo>
                  <a:cubicBezTo>
                    <a:pt x="868680" y="1988820"/>
                    <a:pt x="871220" y="1988820"/>
                    <a:pt x="873760" y="1987550"/>
                  </a:cubicBezTo>
                  <a:cubicBezTo>
                    <a:pt x="877570" y="1986280"/>
                    <a:pt x="880110" y="1986280"/>
                    <a:pt x="882650" y="1990090"/>
                  </a:cubicBezTo>
                  <a:cubicBezTo>
                    <a:pt x="883920" y="1991360"/>
                    <a:pt x="889000" y="1991360"/>
                    <a:pt x="891540" y="1991360"/>
                  </a:cubicBezTo>
                  <a:cubicBezTo>
                    <a:pt x="897890" y="1991360"/>
                    <a:pt x="905510" y="1990090"/>
                    <a:pt x="911860" y="1991360"/>
                  </a:cubicBezTo>
                  <a:cubicBezTo>
                    <a:pt x="923290" y="1992630"/>
                    <a:pt x="933450" y="1993900"/>
                    <a:pt x="944880" y="1996440"/>
                  </a:cubicBezTo>
                  <a:cubicBezTo>
                    <a:pt x="947420" y="1996440"/>
                    <a:pt x="949960" y="1997710"/>
                    <a:pt x="951230" y="1998980"/>
                  </a:cubicBezTo>
                  <a:cubicBezTo>
                    <a:pt x="953770" y="2005330"/>
                    <a:pt x="960120" y="2005330"/>
                    <a:pt x="963930" y="2006600"/>
                  </a:cubicBezTo>
                  <a:cubicBezTo>
                    <a:pt x="967740" y="2007870"/>
                    <a:pt x="972820" y="2009140"/>
                    <a:pt x="975360" y="2009140"/>
                  </a:cubicBezTo>
                  <a:cubicBezTo>
                    <a:pt x="976630" y="2007870"/>
                    <a:pt x="979170" y="2006600"/>
                    <a:pt x="981710" y="2004060"/>
                  </a:cubicBezTo>
                  <a:cubicBezTo>
                    <a:pt x="976630" y="2004060"/>
                    <a:pt x="974090" y="2005330"/>
                    <a:pt x="971550" y="2005330"/>
                  </a:cubicBezTo>
                  <a:cubicBezTo>
                    <a:pt x="976630" y="1998980"/>
                    <a:pt x="981710" y="1997710"/>
                    <a:pt x="988060" y="2001520"/>
                  </a:cubicBezTo>
                  <a:cubicBezTo>
                    <a:pt x="995680" y="2007870"/>
                    <a:pt x="1002030" y="2007870"/>
                    <a:pt x="1010920" y="2001520"/>
                  </a:cubicBezTo>
                  <a:lnTo>
                    <a:pt x="1018540" y="1997710"/>
                  </a:lnTo>
                  <a:lnTo>
                    <a:pt x="1018540" y="1991360"/>
                  </a:lnTo>
                  <a:cubicBezTo>
                    <a:pt x="1022350" y="1992630"/>
                    <a:pt x="1026160" y="1995170"/>
                    <a:pt x="1028700" y="1995170"/>
                  </a:cubicBezTo>
                  <a:cubicBezTo>
                    <a:pt x="1036320" y="1991360"/>
                    <a:pt x="1043940" y="1987550"/>
                    <a:pt x="1050290" y="1982470"/>
                  </a:cubicBezTo>
                  <a:cubicBezTo>
                    <a:pt x="1057910" y="1977390"/>
                    <a:pt x="1064260" y="1971040"/>
                    <a:pt x="1070610" y="1965960"/>
                  </a:cubicBezTo>
                  <a:cubicBezTo>
                    <a:pt x="1071880" y="1965960"/>
                    <a:pt x="1071880" y="1964690"/>
                    <a:pt x="1073150" y="1964690"/>
                  </a:cubicBezTo>
                  <a:cubicBezTo>
                    <a:pt x="1082040" y="1962150"/>
                    <a:pt x="1089660" y="1960880"/>
                    <a:pt x="1098550" y="1958340"/>
                  </a:cubicBezTo>
                  <a:cubicBezTo>
                    <a:pt x="1103630" y="1957070"/>
                    <a:pt x="1107440" y="1954530"/>
                    <a:pt x="1112520" y="1953260"/>
                  </a:cubicBezTo>
                  <a:cubicBezTo>
                    <a:pt x="1116330" y="1951990"/>
                    <a:pt x="1118870" y="1951990"/>
                    <a:pt x="1122680" y="1950720"/>
                  </a:cubicBezTo>
                  <a:lnTo>
                    <a:pt x="1135380" y="1950720"/>
                  </a:lnTo>
                  <a:cubicBezTo>
                    <a:pt x="1137920" y="1950720"/>
                    <a:pt x="1141730" y="1950720"/>
                    <a:pt x="1144270" y="1949450"/>
                  </a:cubicBezTo>
                  <a:cubicBezTo>
                    <a:pt x="1145540" y="1946910"/>
                    <a:pt x="1148080" y="1943100"/>
                    <a:pt x="1149350" y="1943100"/>
                  </a:cubicBezTo>
                  <a:cubicBezTo>
                    <a:pt x="1153160" y="1943100"/>
                    <a:pt x="1155700" y="1945640"/>
                    <a:pt x="1159510" y="1946910"/>
                  </a:cubicBezTo>
                  <a:cubicBezTo>
                    <a:pt x="1160780" y="1946910"/>
                    <a:pt x="1160780" y="1948180"/>
                    <a:pt x="1160780" y="1949450"/>
                  </a:cubicBezTo>
                  <a:cubicBezTo>
                    <a:pt x="1165860" y="1954530"/>
                    <a:pt x="1169670" y="1960880"/>
                    <a:pt x="1174750" y="1965960"/>
                  </a:cubicBezTo>
                  <a:cubicBezTo>
                    <a:pt x="1181100" y="1972310"/>
                    <a:pt x="1187450" y="1972310"/>
                    <a:pt x="1191260" y="1968500"/>
                  </a:cubicBezTo>
                  <a:cubicBezTo>
                    <a:pt x="1197610" y="1963420"/>
                    <a:pt x="1202690" y="1959610"/>
                    <a:pt x="1211580" y="1962150"/>
                  </a:cubicBezTo>
                  <a:cubicBezTo>
                    <a:pt x="1212850" y="1962150"/>
                    <a:pt x="1215390" y="1963420"/>
                    <a:pt x="1216660" y="1962150"/>
                  </a:cubicBezTo>
                  <a:cubicBezTo>
                    <a:pt x="1223010" y="1959610"/>
                    <a:pt x="1230630" y="1957070"/>
                    <a:pt x="1236980" y="1953260"/>
                  </a:cubicBezTo>
                  <a:cubicBezTo>
                    <a:pt x="1240790" y="1951990"/>
                    <a:pt x="1245870" y="1951990"/>
                    <a:pt x="1247140" y="1949450"/>
                  </a:cubicBezTo>
                  <a:cubicBezTo>
                    <a:pt x="1250950" y="1941830"/>
                    <a:pt x="1257300" y="1938020"/>
                    <a:pt x="1263650" y="1932940"/>
                  </a:cubicBezTo>
                  <a:cubicBezTo>
                    <a:pt x="1267460" y="1929130"/>
                    <a:pt x="1271270" y="1924050"/>
                    <a:pt x="1275080" y="1922780"/>
                  </a:cubicBezTo>
                  <a:cubicBezTo>
                    <a:pt x="1283970" y="1920240"/>
                    <a:pt x="1290320" y="1912620"/>
                    <a:pt x="1297940" y="1907540"/>
                  </a:cubicBezTo>
                  <a:cubicBezTo>
                    <a:pt x="1304290" y="1903730"/>
                    <a:pt x="1308100" y="1896110"/>
                    <a:pt x="1314450" y="1894840"/>
                  </a:cubicBezTo>
                  <a:cubicBezTo>
                    <a:pt x="1324610" y="1892300"/>
                    <a:pt x="1332230" y="1885950"/>
                    <a:pt x="1341120" y="1879600"/>
                  </a:cubicBezTo>
                  <a:cubicBezTo>
                    <a:pt x="1346200" y="1875790"/>
                    <a:pt x="1352550" y="1873250"/>
                    <a:pt x="1358900" y="1874520"/>
                  </a:cubicBezTo>
                  <a:cubicBezTo>
                    <a:pt x="1362710" y="1875790"/>
                    <a:pt x="1367790" y="1874520"/>
                    <a:pt x="1370330" y="1873250"/>
                  </a:cubicBezTo>
                  <a:cubicBezTo>
                    <a:pt x="1375410" y="1870710"/>
                    <a:pt x="1380490" y="1866900"/>
                    <a:pt x="1385570" y="1864360"/>
                  </a:cubicBezTo>
                  <a:cubicBezTo>
                    <a:pt x="1389380" y="1861820"/>
                    <a:pt x="1393190" y="1859280"/>
                    <a:pt x="1397000" y="1859280"/>
                  </a:cubicBezTo>
                  <a:cubicBezTo>
                    <a:pt x="1409700" y="1858010"/>
                    <a:pt x="1419860" y="1855470"/>
                    <a:pt x="1426210" y="1842770"/>
                  </a:cubicBezTo>
                  <a:cubicBezTo>
                    <a:pt x="1428750" y="1837690"/>
                    <a:pt x="1441450" y="1831340"/>
                    <a:pt x="1446530" y="1833880"/>
                  </a:cubicBezTo>
                  <a:cubicBezTo>
                    <a:pt x="1455420" y="1837690"/>
                    <a:pt x="1461770" y="1835150"/>
                    <a:pt x="1466850" y="1827530"/>
                  </a:cubicBezTo>
                  <a:cubicBezTo>
                    <a:pt x="1470660" y="1823720"/>
                    <a:pt x="1475740" y="1824990"/>
                    <a:pt x="1479550" y="1827530"/>
                  </a:cubicBezTo>
                  <a:cubicBezTo>
                    <a:pt x="1482090" y="1830070"/>
                    <a:pt x="1484630" y="1831340"/>
                    <a:pt x="1487170" y="1831340"/>
                  </a:cubicBezTo>
                  <a:cubicBezTo>
                    <a:pt x="1496060" y="1832610"/>
                    <a:pt x="1506220" y="1831340"/>
                    <a:pt x="1515110" y="1832610"/>
                  </a:cubicBezTo>
                  <a:cubicBezTo>
                    <a:pt x="1522730" y="1833880"/>
                    <a:pt x="1530350" y="1831340"/>
                    <a:pt x="1535430" y="1826260"/>
                  </a:cubicBezTo>
                  <a:cubicBezTo>
                    <a:pt x="1540510" y="1821180"/>
                    <a:pt x="1544320" y="1821180"/>
                    <a:pt x="1551940" y="1823720"/>
                  </a:cubicBezTo>
                  <a:cubicBezTo>
                    <a:pt x="1558290" y="1826260"/>
                    <a:pt x="1563370" y="1832610"/>
                    <a:pt x="1572260" y="1831340"/>
                  </a:cubicBezTo>
                  <a:cubicBezTo>
                    <a:pt x="1579880" y="1830070"/>
                    <a:pt x="1588770" y="1833880"/>
                    <a:pt x="1597660" y="1830070"/>
                  </a:cubicBezTo>
                  <a:lnTo>
                    <a:pt x="1602740" y="1830070"/>
                  </a:lnTo>
                  <a:cubicBezTo>
                    <a:pt x="1610360" y="1832610"/>
                    <a:pt x="1617980" y="1833880"/>
                    <a:pt x="1624330" y="1840230"/>
                  </a:cubicBezTo>
                  <a:cubicBezTo>
                    <a:pt x="1631950" y="1846580"/>
                    <a:pt x="1633220" y="1799590"/>
                    <a:pt x="1640840" y="1804670"/>
                  </a:cubicBezTo>
                  <a:cubicBezTo>
                    <a:pt x="1652270" y="1812290"/>
                    <a:pt x="1649730" y="1804670"/>
                    <a:pt x="1661160" y="1811020"/>
                  </a:cubicBezTo>
                  <a:cubicBezTo>
                    <a:pt x="1670050" y="1814830"/>
                    <a:pt x="1666240" y="1800860"/>
                    <a:pt x="1676400" y="1803400"/>
                  </a:cubicBezTo>
                  <a:cubicBezTo>
                    <a:pt x="1677670" y="1803400"/>
                    <a:pt x="1692910" y="1813560"/>
                    <a:pt x="1692910" y="1812290"/>
                  </a:cubicBezTo>
                  <a:cubicBezTo>
                    <a:pt x="1699260" y="1808480"/>
                    <a:pt x="1705610" y="1770380"/>
                    <a:pt x="1711960" y="1771650"/>
                  </a:cubicBezTo>
                  <a:cubicBezTo>
                    <a:pt x="1724660" y="1775460"/>
                    <a:pt x="1736090" y="1772920"/>
                    <a:pt x="1747520" y="1767840"/>
                  </a:cubicBezTo>
                  <a:cubicBezTo>
                    <a:pt x="1753870" y="1765300"/>
                    <a:pt x="1764030" y="1756410"/>
                    <a:pt x="1769110" y="1760220"/>
                  </a:cubicBezTo>
                  <a:cubicBezTo>
                    <a:pt x="1778000" y="1766570"/>
                    <a:pt x="1786890" y="1769110"/>
                    <a:pt x="1797050" y="1770380"/>
                  </a:cubicBezTo>
                  <a:cubicBezTo>
                    <a:pt x="1798320" y="1770380"/>
                    <a:pt x="1799590" y="1771650"/>
                    <a:pt x="1800860" y="1772920"/>
                  </a:cubicBezTo>
                  <a:cubicBezTo>
                    <a:pt x="1804670" y="1778000"/>
                    <a:pt x="1822450" y="1764030"/>
                    <a:pt x="1826260" y="1769110"/>
                  </a:cubicBezTo>
                  <a:cubicBezTo>
                    <a:pt x="1831340" y="1776730"/>
                    <a:pt x="1836420" y="1784350"/>
                    <a:pt x="1841500" y="1790700"/>
                  </a:cubicBezTo>
                  <a:cubicBezTo>
                    <a:pt x="1844040" y="1793240"/>
                    <a:pt x="1847850" y="1794510"/>
                    <a:pt x="1849120" y="1797050"/>
                  </a:cubicBezTo>
                  <a:cubicBezTo>
                    <a:pt x="1850390" y="1803400"/>
                    <a:pt x="1852930" y="1805940"/>
                    <a:pt x="1859280" y="1805940"/>
                  </a:cubicBezTo>
                  <a:cubicBezTo>
                    <a:pt x="1863090" y="1805940"/>
                    <a:pt x="1866900" y="1807210"/>
                    <a:pt x="1869440" y="1809750"/>
                  </a:cubicBezTo>
                  <a:cubicBezTo>
                    <a:pt x="1875790" y="1813560"/>
                    <a:pt x="1880870" y="1817370"/>
                    <a:pt x="1885950" y="1821180"/>
                  </a:cubicBezTo>
                  <a:cubicBezTo>
                    <a:pt x="1892300" y="1824990"/>
                    <a:pt x="1898650" y="1828800"/>
                    <a:pt x="1901190" y="1835150"/>
                  </a:cubicBezTo>
                  <a:cubicBezTo>
                    <a:pt x="1902460" y="1837690"/>
                    <a:pt x="1903730" y="1838960"/>
                    <a:pt x="1905000" y="1840230"/>
                  </a:cubicBezTo>
                  <a:cubicBezTo>
                    <a:pt x="1910080" y="1845310"/>
                    <a:pt x="1915160" y="1849120"/>
                    <a:pt x="1920240" y="1854200"/>
                  </a:cubicBezTo>
                  <a:cubicBezTo>
                    <a:pt x="1927860" y="1860550"/>
                    <a:pt x="1934210" y="1868170"/>
                    <a:pt x="1941830" y="1874520"/>
                  </a:cubicBezTo>
                  <a:cubicBezTo>
                    <a:pt x="1944370" y="1875790"/>
                    <a:pt x="1946910" y="1878330"/>
                    <a:pt x="1949450" y="1879600"/>
                  </a:cubicBezTo>
                  <a:cubicBezTo>
                    <a:pt x="1954530" y="1882140"/>
                    <a:pt x="1959610" y="1884680"/>
                    <a:pt x="1963420" y="1888490"/>
                  </a:cubicBezTo>
                  <a:cubicBezTo>
                    <a:pt x="1967230" y="1892300"/>
                    <a:pt x="1985010" y="1869440"/>
                    <a:pt x="1987550" y="1874520"/>
                  </a:cubicBezTo>
                  <a:cubicBezTo>
                    <a:pt x="1987550" y="1875790"/>
                    <a:pt x="1988820" y="1875790"/>
                    <a:pt x="1990090" y="1875790"/>
                  </a:cubicBezTo>
                  <a:cubicBezTo>
                    <a:pt x="1997710" y="1882140"/>
                    <a:pt x="2005330" y="1879600"/>
                    <a:pt x="2012950" y="1877060"/>
                  </a:cubicBezTo>
                  <a:cubicBezTo>
                    <a:pt x="2015490" y="1875790"/>
                    <a:pt x="2018030" y="1874520"/>
                    <a:pt x="2019300" y="1875790"/>
                  </a:cubicBezTo>
                  <a:cubicBezTo>
                    <a:pt x="2028190" y="1879600"/>
                    <a:pt x="2034540" y="1888490"/>
                    <a:pt x="2045970" y="1889760"/>
                  </a:cubicBezTo>
                  <a:cubicBezTo>
                    <a:pt x="2045970" y="1889760"/>
                    <a:pt x="2047240" y="1889760"/>
                    <a:pt x="2047240" y="1891030"/>
                  </a:cubicBezTo>
                  <a:cubicBezTo>
                    <a:pt x="2049780" y="1898650"/>
                    <a:pt x="2057400" y="1898650"/>
                    <a:pt x="2063750" y="1899920"/>
                  </a:cubicBezTo>
                  <a:cubicBezTo>
                    <a:pt x="2067560" y="1899920"/>
                    <a:pt x="2071370" y="1901190"/>
                    <a:pt x="2073910" y="1902460"/>
                  </a:cubicBezTo>
                  <a:cubicBezTo>
                    <a:pt x="2081530" y="1906270"/>
                    <a:pt x="2089150" y="1911350"/>
                    <a:pt x="2098040" y="1913890"/>
                  </a:cubicBezTo>
                  <a:cubicBezTo>
                    <a:pt x="2109470" y="1917700"/>
                    <a:pt x="2120900" y="1920240"/>
                    <a:pt x="2129790" y="1926590"/>
                  </a:cubicBezTo>
                  <a:cubicBezTo>
                    <a:pt x="2131060" y="1926590"/>
                    <a:pt x="2132330" y="1926590"/>
                    <a:pt x="2132330" y="1927860"/>
                  </a:cubicBezTo>
                  <a:cubicBezTo>
                    <a:pt x="2136140" y="1930400"/>
                    <a:pt x="2142490" y="1931670"/>
                    <a:pt x="2145030" y="1935480"/>
                  </a:cubicBezTo>
                  <a:cubicBezTo>
                    <a:pt x="2148840" y="1943100"/>
                    <a:pt x="2159000" y="1941830"/>
                    <a:pt x="2164080" y="1948180"/>
                  </a:cubicBezTo>
                  <a:lnTo>
                    <a:pt x="2165350" y="1948180"/>
                  </a:lnTo>
                  <a:cubicBezTo>
                    <a:pt x="2170430" y="1948180"/>
                    <a:pt x="2175510" y="1949450"/>
                    <a:pt x="2181860" y="1949450"/>
                  </a:cubicBezTo>
                  <a:cubicBezTo>
                    <a:pt x="2184400" y="1948180"/>
                    <a:pt x="2188210" y="1945640"/>
                    <a:pt x="2190750" y="1945640"/>
                  </a:cubicBezTo>
                  <a:cubicBezTo>
                    <a:pt x="2202180" y="1949450"/>
                    <a:pt x="2213610" y="1949450"/>
                    <a:pt x="2221230" y="1939290"/>
                  </a:cubicBezTo>
                  <a:cubicBezTo>
                    <a:pt x="2222500" y="1938020"/>
                    <a:pt x="2225040" y="1938020"/>
                    <a:pt x="2227580" y="1938020"/>
                  </a:cubicBezTo>
                  <a:lnTo>
                    <a:pt x="2237740" y="1938020"/>
                  </a:lnTo>
                  <a:cubicBezTo>
                    <a:pt x="2249170" y="1935480"/>
                    <a:pt x="2259330" y="1932940"/>
                    <a:pt x="2270760" y="1931670"/>
                  </a:cubicBezTo>
                  <a:cubicBezTo>
                    <a:pt x="2275840" y="1930400"/>
                    <a:pt x="2282190" y="1932940"/>
                    <a:pt x="2287270" y="1934210"/>
                  </a:cubicBezTo>
                  <a:cubicBezTo>
                    <a:pt x="2292350" y="1935480"/>
                    <a:pt x="2297430" y="1935480"/>
                    <a:pt x="2302510" y="1935480"/>
                  </a:cubicBezTo>
                  <a:cubicBezTo>
                    <a:pt x="2308860" y="1935480"/>
                    <a:pt x="2313940" y="1932940"/>
                    <a:pt x="2320290" y="1932940"/>
                  </a:cubicBezTo>
                  <a:cubicBezTo>
                    <a:pt x="2325370" y="1931670"/>
                    <a:pt x="2331720" y="1931670"/>
                    <a:pt x="2336800" y="1930400"/>
                  </a:cubicBezTo>
                  <a:cubicBezTo>
                    <a:pt x="2348230" y="1927860"/>
                    <a:pt x="2358390" y="1925320"/>
                    <a:pt x="2369820" y="1924050"/>
                  </a:cubicBezTo>
                  <a:cubicBezTo>
                    <a:pt x="2377440" y="1880870"/>
                    <a:pt x="2376170" y="1830070"/>
                    <a:pt x="2376170" y="1778000"/>
                  </a:cubicBezTo>
                  <a:close/>
                </a:path>
              </a:pathLst>
            </a:custGeom>
            <a:blipFill>
              <a:blip r:embed="rId5"/>
              <a:stretch>
                <a:fillRect l="-34559" r="-34559"/>
              </a:stretch>
            </a:blipFill>
          </p:spPr>
        </p:sp>
      </p:grpSp>
      <p:pic>
        <p:nvPicPr>
          <p:cNvPr id="7" name="Picture 7"/>
          <p:cNvPicPr>
            <a:picLocks noChangeAspect="1"/>
          </p:cNvPicPr>
          <p:nvPr/>
        </p:nvPicPr>
        <p:blipFill>
          <a:blip r:embed="rId6"/>
          <a:srcRect/>
          <a:stretch>
            <a:fillRect/>
          </a:stretch>
        </p:blipFill>
        <p:spPr>
          <a:xfrm>
            <a:off x="15357043" y="-1286977"/>
            <a:ext cx="4564834" cy="4405065"/>
          </a:xfrm>
          <a:prstGeom prst="rect">
            <a:avLst/>
          </a:prstGeom>
        </p:spPr>
      </p:pic>
      <p:pic>
        <p:nvPicPr>
          <p:cNvPr id="10" name="Picture 10"/>
          <p:cNvPicPr>
            <a:picLocks noChangeAspect="1"/>
          </p:cNvPicPr>
          <p:nvPr/>
        </p:nvPicPr>
        <p:blipFill>
          <a:blip r:embed="rId6"/>
          <a:srcRect/>
          <a:stretch>
            <a:fillRect/>
          </a:stretch>
        </p:blipFill>
        <p:spPr>
          <a:xfrm rot="-10800000">
            <a:off x="-1678033" y="7050510"/>
            <a:ext cx="4431591" cy="4276485"/>
          </a:xfrm>
          <a:prstGeom prst="rect">
            <a:avLst/>
          </a:prstGeom>
        </p:spPr>
      </p:pic>
      <p:sp>
        <p:nvSpPr>
          <p:cNvPr id="11" name="TextBox 11"/>
          <p:cNvSpPr txBox="1"/>
          <p:nvPr/>
        </p:nvSpPr>
        <p:spPr>
          <a:xfrm>
            <a:off x="1789197" y="1537251"/>
            <a:ext cx="11628739" cy="1120775"/>
          </a:xfrm>
          <a:prstGeom prst="rect">
            <a:avLst/>
          </a:prstGeom>
        </p:spPr>
        <p:txBody>
          <a:bodyPr lIns="0" tIns="0" rIns="0" bIns="0" rtlCol="0" anchor="t">
            <a:spAutoFit/>
          </a:bodyPr>
          <a:lstStyle/>
          <a:p>
            <a:pPr marL="1403351" lvl="1" indent="-701675">
              <a:lnSpc>
                <a:spcPts val="9100"/>
              </a:lnSpc>
              <a:spcBef>
                <a:spcPct val="0"/>
              </a:spcBef>
              <a:buFont typeface="Arial"/>
              <a:buChar char="•"/>
            </a:pPr>
            <a:r>
              <a:rPr lang="en-US" sz="6500">
                <a:solidFill>
                  <a:srgbClr val="844B32"/>
                </a:solidFill>
                <a:latin typeface="Abril Fatface"/>
              </a:rPr>
              <a:t>God -Creator &amp; Sustainer </a:t>
            </a:r>
          </a:p>
        </p:txBody>
      </p:sp>
      <p:sp>
        <p:nvSpPr>
          <p:cNvPr id="12" name="TextBox 12"/>
          <p:cNvSpPr txBox="1"/>
          <p:nvPr/>
        </p:nvSpPr>
        <p:spPr>
          <a:xfrm>
            <a:off x="1583576" y="3360004"/>
            <a:ext cx="11446624" cy="5206554"/>
          </a:xfrm>
          <a:prstGeom prst="rect">
            <a:avLst/>
          </a:prstGeom>
        </p:spPr>
        <p:txBody>
          <a:bodyPr wrap="square" lIns="0" tIns="0" rIns="0" bIns="0" rtlCol="0" anchor="t">
            <a:spAutoFit/>
          </a:bodyPr>
          <a:lstStyle/>
          <a:p>
            <a:pPr>
              <a:lnSpc>
                <a:spcPts val="5797"/>
              </a:lnSpc>
            </a:pPr>
            <a:r>
              <a:rPr lang="en-US" sz="4141" dirty="0">
                <a:solidFill>
                  <a:srgbClr val="844B32"/>
                </a:solidFill>
                <a:latin typeface="Open Sans Bold"/>
              </a:rPr>
              <a:t>CREATOR</a:t>
            </a:r>
          </a:p>
          <a:p>
            <a:pPr marL="894043" lvl="1" indent="-447021">
              <a:lnSpc>
                <a:spcPts val="5797"/>
              </a:lnSpc>
              <a:buFont typeface="Arial"/>
              <a:buChar char="•"/>
            </a:pPr>
            <a:r>
              <a:rPr lang="en-US" sz="4141" dirty="0">
                <a:solidFill>
                  <a:srgbClr val="844B32"/>
                </a:solidFill>
                <a:latin typeface="Open Sans Bold"/>
              </a:rPr>
              <a:t>Gen 1:1-2  " God Created"</a:t>
            </a:r>
          </a:p>
          <a:p>
            <a:pPr marL="894043" lvl="1" indent="-447021">
              <a:lnSpc>
                <a:spcPts val="5797"/>
              </a:lnSpc>
              <a:buFont typeface="Arial"/>
              <a:buChar char="•"/>
            </a:pPr>
            <a:r>
              <a:rPr lang="en-US" sz="4141" dirty="0">
                <a:solidFill>
                  <a:srgbClr val="844B32"/>
                </a:solidFill>
                <a:latin typeface="Open Sans Bold"/>
              </a:rPr>
              <a:t>Gen 2: 7 -God Breathed </a:t>
            </a:r>
          </a:p>
          <a:p>
            <a:pPr marL="894043" lvl="1" indent="-447021">
              <a:lnSpc>
                <a:spcPts val="5797"/>
              </a:lnSpc>
              <a:buFont typeface="Arial"/>
              <a:buChar char="•"/>
            </a:pPr>
            <a:r>
              <a:rPr lang="en-US" sz="4141" dirty="0">
                <a:solidFill>
                  <a:srgbClr val="844B32"/>
                </a:solidFill>
                <a:latin typeface="Open Sans Bold"/>
              </a:rPr>
              <a:t>the Holy Spirit </a:t>
            </a:r>
          </a:p>
          <a:p>
            <a:pPr marL="1788086" lvl="2" indent="-596029">
              <a:lnSpc>
                <a:spcPts val="5797"/>
              </a:lnSpc>
              <a:buFont typeface="Arial"/>
              <a:buChar char="⚬"/>
            </a:pPr>
            <a:r>
              <a:rPr lang="en-US" sz="4141" dirty="0">
                <a:solidFill>
                  <a:srgbClr val="844B32"/>
                </a:solidFill>
                <a:latin typeface="Open Sans Bold"/>
              </a:rPr>
              <a:t>@ Creation  - Gen 1:1-2</a:t>
            </a:r>
          </a:p>
          <a:p>
            <a:pPr marL="1788086" lvl="2" indent="-596029">
              <a:lnSpc>
                <a:spcPts val="5797"/>
              </a:lnSpc>
              <a:buFont typeface="Arial"/>
              <a:buChar char="⚬"/>
            </a:pPr>
            <a:r>
              <a:rPr lang="en-US" sz="4141" dirty="0">
                <a:solidFill>
                  <a:srgbClr val="844B32"/>
                </a:solidFill>
                <a:latin typeface="Open Sans Bold"/>
              </a:rPr>
              <a:t>@ Incarnation -   Luke 1:35</a:t>
            </a:r>
          </a:p>
          <a:p>
            <a:pPr marL="1788086" lvl="2" indent="-596029">
              <a:lnSpc>
                <a:spcPts val="5797"/>
              </a:lnSpc>
              <a:buFont typeface="Arial"/>
              <a:buChar char="⚬"/>
            </a:pPr>
            <a:r>
              <a:rPr lang="en-US" sz="4141" dirty="0">
                <a:solidFill>
                  <a:srgbClr val="844B32"/>
                </a:solidFill>
                <a:latin typeface="Open Sans Bold"/>
              </a:rPr>
              <a:t>@ </a:t>
            </a:r>
            <a:r>
              <a:rPr lang="en-US" sz="4141" dirty="0" smtClean="0">
                <a:solidFill>
                  <a:srgbClr val="844B32"/>
                </a:solidFill>
                <a:latin typeface="Open Sans Bold"/>
              </a:rPr>
              <a:t>Recreation </a:t>
            </a:r>
            <a:r>
              <a:rPr lang="en-US" sz="4141" dirty="0">
                <a:solidFill>
                  <a:srgbClr val="844B32"/>
                </a:solidFill>
                <a:latin typeface="Open Sans Bold"/>
              </a:rPr>
              <a:t>-rebirth - John 3:3-5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0779" b="20779"/>
          <a:stretch>
            <a:fillRect/>
          </a:stretch>
        </p:blipFill>
        <p:spPr>
          <a:xfrm>
            <a:off x="0" y="0"/>
            <a:ext cx="18288000" cy="10287000"/>
          </a:xfrm>
          <a:prstGeom prst="rect">
            <a:avLst/>
          </a:prstGeom>
        </p:spPr>
      </p:pic>
      <p:pic>
        <p:nvPicPr>
          <p:cNvPr id="5" name="Picture 5"/>
          <p:cNvPicPr>
            <a:picLocks noChangeAspect="1"/>
          </p:cNvPicPr>
          <p:nvPr/>
        </p:nvPicPr>
        <p:blipFill>
          <a:blip r:embed="rId4"/>
          <a:srcRect/>
          <a:stretch>
            <a:fillRect/>
          </a:stretch>
        </p:blipFill>
        <p:spPr>
          <a:xfrm rot="-10800000">
            <a:off x="-1854907" y="8272155"/>
            <a:ext cx="3524401" cy="3401047"/>
          </a:xfrm>
          <a:prstGeom prst="rect">
            <a:avLst/>
          </a:prstGeom>
        </p:spPr>
      </p:pic>
      <p:pic>
        <p:nvPicPr>
          <p:cNvPr id="6" name="Picture 6"/>
          <p:cNvPicPr>
            <a:picLocks noChangeAspect="1"/>
          </p:cNvPicPr>
          <p:nvPr/>
        </p:nvPicPr>
        <p:blipFill>
          <a:blip r:embed="rId5"/>
          <a:srcRect/>
          <a:stretch>
            <a:fillRect/>
          </a:stretch>
        </p:blipFill>
        <p:spPr>
          <a:xfrm rot="-10800000">
            <a:off x="16618506" y="8272155"/>
            <a:ext cx="3524401" cy="3401047"/>
          </a:xfrm>
          <a:prstGeom prst="rect">
            <a:avLst/>
          </a:prstGeom>
        </p:spPr>
      </p:pic>
      <p:sp>
        <p:nvSpPr>
          <p:cNvPr id="7" name="TextBox 7"/>
          <p:cNvSpPr txBox="1"/>
          <p:nvPr/>
        </p:nvSpPr>
        <p:spPr>
          <a:xfrm>
            <a:off x="1635628" y="2199648"/>
            <a:ext cx="15831607" cy="5386090"/>
          </a:xfrm>
          <a:prstGeom prst="rect">
            <a:avLst/>
          </a:prstGeom>
        </p:spPr>
        <p:txBody>
          <a:bodyPr lIns="0" tIns="0" rIns="0" bIns="0" rtlCol="0" anchor="t">
            <a:spAutoFit/>
          </a:bodyPr>
          <a:lstStyle/>
          <a:p>
            <a:pPr>
              <a:lnSpc>
                <a:spcPts val="6019"/>
              </a:lnSpc>
            </a:pPr>
            <a:r>
              <a:rPr lang="en-US" sz="4299" dirty="0">
                <a:solidFill>
                  <a:srgbClr val="844B32"/>
                </a:solidFill>
                <a:latin typeface="Open Sans Bold"/>
              </a:rPr>
              <a:t>SUSTAINER </a:t>
            </a:r>
          </a:p>
          <a:p>
            <a:pPr>
              <a:lnSpc>
                <a:spcPts val="6019"/>
              </a:lnSpc>
            </a:pPr>
            <a:endParaRPr lang="en-US" sz="4299" dirty="0">
              <a:solidFill>
                <a:srgbClr val="844B32"/>
              </a:solidFill>
              <a:latin typeface="Open Sans Bold"/>
            </a:endParaRPr>
          </a:p>
          <a:p>
            <a:pPr>
              <a:lnSpc>
                <a:spcPts val="6019"/>
              </a:lnSpc>
            </a:pPr>
            <a:r>
              <a:rPr lang="en-US" sz="4299" dirty="0">
                <a:solidFill>
                  <a:srgbClr val="844B32"/>
                </a:solidFill>
                <a:latin typeface="Open Sans"/>
              </a:rPr>
              <a:t>" that you may love the Lord your God, that you may obey His voice, and that you may cling to Him, for</a:t>
            </a:r>
            <a:r>
              <a:rPr lang="en-US" sz="4299" dirty="0">
                <a:solidFill>
                  <a:srgbClr val="844B32"/>
                </a:solidFill>
                <a:latin typeface="Open Sans Bold"/>
              </a:rPr>
              <a:t> He is your life and the length of your days</a:t>
            </a:r>
            <a:r>
              <a:rPr lang="en-US" sz="4299" dirty="0">
                <a:solidFill>
                  <a:srgbClr val="844B32"/>
                </a:solidFill>
                <a:latin typeface="Open Sans"/>
              </a:rPr>
              <a:t>; and that you may dwell in the land which the Lord swore to your fathers, to Abraham, Isaac, and Jacob, to give them.” Duet 30</a:t>
            </a:r>
            <a:r>
              <a:rPr lang="en-US" sz="4299" dirty="0" smtClean="0">
                <a:solidFill>
                  <a:srgbClr val="844B32"/>
                </a:solidFill>
                <a:latin typeface="Open Sans"/>
              </a:rPr>
              <a:t>: 20, 21</a:t>
            </a:r>
            <a:endParaRPr lang="en-US" sz="4299" dirty="0">
              <a:solidFill>
                <a:srgbClr val="844B32"/>
              </a:solidFill>
              <a:latin typeface="Open Sans"/>
            </a:endParaRPr>
          </a:p>
        </p:txBody>
      </p:sp>
      <p:pic>
        <p:nvPicPr>
          <p:cNvPr id="8" name="Picture 7"/>
          <p:cNvPicPr>
            <a:picLocks noChangeAspect="1"/>
          </p:cNvPicPr>
          <p:nvPr/>
        </p:nvPicPr>
        <p:blipFill rotWithShape="1">
          <a:blip r:embed="rId6"/>
          <a:srcRect t="69043" r="6358"/>
          <a:stretch/>
        </p:blipFill>
        <p:spPr>
          <a:xfrm>
            <a:off x="-304799" y="-29633"/>
            <a:ext cx="18592800" cy="249883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1621</TotalTime>
  <Words>1470</Words>
  <Application>Microsoft Office PowerPoint</Application>
  <PresentationFormat>Custom</PresentationFormat>
  <Paragraphs>164</Paragraphs>
  <Slides>14</Slides>
  <Notes>13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14</vt:i4>
      </vt:variant>
    </vt:vector>
  </HeadingPairs>
  <TitlesOfParts>
    <vt:vector size="25" baseType="lpstr">
      <vt:lpstr>Abril Fatface</vt:lpstr>
      <vt:lpstr>Marck Script</vt:lpstr>
      <vt:lpstr>Open Sans</vt:lpstr>
      <vt:lpstr>Calibri</vt:lpstr>
      <vt:lpstr>League Spartan</vt:lpstr>
      <vt:lpstr>Canva Sans Bold</vt:lpstr>
      <vt:lpstr>Open Sans Italics</vt:lpstr>
      <vt:lpstr>Arial</vt:lpstr>
      <vt:lpstr>Open Sans Bold Italics</vt:lpstr>
      <vt:lpstr>Open Sans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Cream Watercolor Spa Resort Presentation</dc:title>
  <cp:lastModifiedBy>Jacklyn Nembai</cp:lastModifiedBy>
  <cp:revision>13</cp:revision>
  <dcterms:created xsi:type="dcterms:W3CDTF">2006-08-16T00:00:00Z</dcterms:created>
  <dcterms:modified xsi:type="dcterms:W3CDTF">2023-03-17T10:40:10Z</dcterms:modified>
  <dc:identifier>DAFbpIFADtI</dc:identifier>
</cp:coreProperties>
</file>